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8" r:id="rId2"/>
    <p:sldId id="257" r:id="rId3"/>
    <p:sldId id="259" r:id="rId4"/>
    <p:sldId id="260" r:id="rId5"/>
    <p:sldId id="261" r:id="rId6"/>
    <p:sldId id="256" r:id="rId7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7161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6"/>
    <p:restoredTop sz="94646"/>
  </p:normalViewPr>
  <p:slideViewPr>
    <p:cSldViewPr snapToGrid="0" snapToObjects="1">
      <p:cViewPr>
        <p:scale>
          <a:sx n="100" d="100"/>
          <a:sy n="100" d="100"/>
        </p:scale>
        <p:origin x="-954" y="-4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>
            <a:extLst>
              <a:ext uri="{FF2B5EF4-FFF2-40B4-BE49-F238E27FC236}">
                <a16:creationId xmlns:a16="http://schemas.microsoft.com/office/drawing/2014/main" xmlns="" id="{2DD0798E-3C80-EA4D-B87A-E421C533BDD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7953" cy="6858000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xmlns="" id="{AE1B2946-0BCC-C940-9DD4-4605E8E6051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831121" y="6060237"/>
            <a:ext cx="268802" cy="218548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xmlns="" id="{CC9011A1-6140-D940-802C-5CB44EFE818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438117" y="6035944"/>
            <a:ext cx="267134" cy="267134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xmlns="" id="{DF5BAD75-C244-7846-B2F0-FA6BDC5936F3}"/>
              </a:ext>
            </a:extLst>
          </p:cNvPr>
          <p:cNvSpPr txBox="1"/>
          <p:nvPr userDrawn="1"/>
        </p:nvSpPr>
        <p:spPr>
          <a:xfrm>
            <a:off x="3142209" y="6031011"/>
            <a:ext cx="10697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sz="1200" b="1" dirty="0">
                <a:solidFill>
                  <a:schemeClr val="bg1"/>
                </a:solidFill>
                <a:latin typeface="+mj-lt"/>
              </a:rPr>
              <a:t>#1to1Monaco 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xmlns="" id="{DA5BDC50-26E3-0F4C-8EA1-7FD0174B690B}"/>
              </a:ext>
            </a:extLst>
          </p:cNvPr>
          <p:cNvSpPr txBox="1"/>
          <p:nvPr userDrawn="1"/>
        </p:nvSpPr>
        <p:spPr>
          <a:xfrm>
            <a:off x="4752821" y="6031011"/>
            <a:ext cx="40959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sz="1200" b="1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rPr>
              <a:t>www.one-to-one-monaco.com</a:t>
            </a:r>
            <a:endParaRPr lang="fr-FR" sz="12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662705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xmlns="" id="{400C17C2-5F3D-CB4D-9FB6-0F831E1645C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0"/>
            <a:ext cx="12197953" cy="6858000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xmlns="" id="{4353E23C-0D71-E440-82BC-F7EB1383A6C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96356" y="6336379"/>
            <a:ext cx="268802" cy="218548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xmlns="" id="{755836F4-1A3E-8F42-9F17-76AA91BB1C8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303352" y="6312086"/>
            <a:ext cx="267134" cy="267134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xmlns="" id="{91E3F435-E780-8C40-B679-80A430BB1964}"/>
              </a:ext>
            </a:extLst>
          </p:cNvPr>
          <p:cNvSpPr txBox="1"/>
          <p:nvPr userDrawn="1"/>
        </p:nvSpPr>
        <p:spPr>
          <a:xfrm>
            <a:off x="1007444" y="6307153"/>
            <a:ext cx="10697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sz="1200" dirty="0">
                <a:latin typeface="+mj-lt"/>
              </a:rPr>
              <a:t>#1to1Monaco 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xmlns="" id="{E3BE838F-3558-934E-B991-721A28F0D8FE}"/>
              </a:ext>
            </a:extLst>
          </p:cNvPr>
          <p:cNvSpPr txBox="1"/>
          <p:nvPr userDrawn="1"/>
        </p:nvSpPr>
        <p:spPr>
          <a:xfrm>
            <a:off x="2618055" y="6307153"/>
            <a:ext cx="59830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sz="1200" dirty="0" smtClean="0">
                <a:latin typeface="+mj-lt"/>
              </a:rPr>
              <a:t>www.one-to-one-monaco.com</a:t>
            </a:r>
            <a:endParaRPr lang="fr-FR" sz="1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729302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xmlns="" id="{5DE645A9-9E5C-A44E-8085-F56F3DC3AE8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0"/>
            <a:ext cx="12197953" cy="6858000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xmlns="" id="{32E34429-25B5-574E-B168-2755EDF5315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96356" y="6336379"/>
            <a:ext cx="268802" cy="218548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xmlns="" id="{A5DC7B3D-B463-7945-9688-8A1CB702257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303352" y="6312086"/>
            <a:ext cx="267134" cy="267134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xmlns="" id="{695FC329-6664-5C4D-990C-D68CB4A93ACF}"/>
              </a:ext>
            </a:extLst>
          </p:cNvPr>
          <p:cNvSpPr txBox="1"/>
          <p:nvPr userDrawn="1"/>
        </p:nvSpPr>
        <p:spPr>
          <a:xfrm>
            <a:off x="1007444" y="6307153"/>
            <a:ext cx="10697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sz="1200" dirty="0">
                <a:latin typeface="+mj-lt"/>
              </a:rPr>
              <a:t>#1to1Monaco 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xmlns="" id="{FE34AA20-03CA-254C-9D9A-7A6ADB6693EA}"/>
              </a:ext>
            </a:extLst>
          </p:cNvPr>
          <p:cNvSpPr txBox="1"/>
          <p:nvPr userDrawn="1"/>
        </p:nvSpPr>
        <p:spPr>
          <a:xfrm>
            <a:off x="2618055" y="6307153"/>
            <a:ext cx="51638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sz="1200" dirty="0" smtClean="0">
                <a:latin typeface="+mj-lt"/>
              </a:rPr>
              <a:t>www.one-to-one-monaco.com</a:t>
            </a:r>
            <a:endParaRPr lang="fr-FR" sz="1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312728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xmlns="" id="{5B06B52A-4FCD-424A-9227-1C20E69D803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0"/>
            <a:ext cx="12197953" cy="685800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xmlns="" id="{F61CF0B7-34BC-274A-9A3C-CB2F66E00B0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96356" y="6336379"/>
            <a:ext cx="268802" cy="218548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xmlns="" id="{26FFDF79-18B5-5D41-AEA1-9A165B251C1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303352" y="6312086"/>
            <a:ext cx="267134" cy="267134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xmlns="" id="{FA36B791-989D-3043-B368-BB8A60317866}"/>
              </a:ext>
            </a:extLst>
          </p:cNvPr>
          <p:cNvSpPr txBox="1"/>
          <p:nvPr userDrawn="1"/>
        </p:nvSpPr>
        <p:spPr>
          <a:xfrm>
            <a:off x="1007444" y="6307153"/>
            <a:ext cx="10697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sz="1200" dirty="0">
                <a:latin typeface="+mj-lt"/>
              </a:rPr>
              <a:t>#1to1Monaco 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xmlns="" id="{2E6CE7B1-E3D9-3642-9259-DB6976C1D587}"/>
              </a:ext>
            </a:extLst>
          </p:cNvPr>
          <p:cNvSpPr txBox="1"/>
          <p:nvPr userDrawn="1"/>
        </p:nvSpPr>
        <p:spPr>
          <a:xfrm>
            <a:off x="2618055" y="6307153"/>
            <a:ext cx="53734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sz="1200" dirty="0" smtClean="0">
                <a:latin typeface="+mj-lt"/>
              </a:rPr>
              <a:t>www.one-to-one-monaco.com</a:t>
            </a:r>
            <a:endParaRPr lang="fr-FR" sz="1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156143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xmlns="" id="{CCCD33B7-86E1-3144-ADCC-2B9DE8245C7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0"/>
            <a:ext cx="12197953" cy="685800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xmlns="" id="{32AD8C21-5FF6-374C-926A-2A34D6F9271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686425" y="6263437"/>
            <a:ext cx="268802" cy="218548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xmlns="" id="{0BE03FBE-AA7F-E54B-AD19-B3981CBBA4E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293421" y="6239144"/>
            <a:ext cx="267134" cy="267134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xmlns="" id="{961FAE61-D65F-A44E-89FD-DAA78B8B4A5A}"/>
              </a:ext>
            </a:extLst>
          </p:cNvPr>
          <p:cNvSpPr txBox="1"/>
          <p:nvPr userDrawn="1"/>
        </p:nvSpPr>
        <p:spPr>
          <a:xfrm>
            <a:off x="5997513" y="6234211"/>
            <a:ext cx="10697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sz="1200" b="1" dirty="0">
                <a:solidFill>
                  <a:schemeClr val="bg1"/>
                </a:solidFill>
                <a:latin typeface="+mj-lt"/>
              </a:rPr>
              <a:t>#1to1Monaco 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xmlns="" id="{1EAEE2E6-7EF9-2643-93D6-5A9986F4A0BC}"/>
              </a:ext>
            </a:extLst>
          </p:cNvPr>
          <p:cNvSpPr txBox="1"/>
          <p:nvPr userDrawn="1"/>
        </p:nvSpPr>
        <p:spPr>
          <a:xfrm>
            <a:off x="7608124" y="6234211"/>
            <a:ext cx="36694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sz="1200" b="1" dirty="0" smtClean="0">
                <a:solidFill>
                  <a:schemeClr val="bg1"/>
                </a:solidFill>
                <a:latin typeface="+mj-lt"/>
              </a:rPr>
              <a:t>www.one-to-one-monaco.com</a:t>
            </a:r>
            <a:endParaRPr lang="fr-FR" sz="12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926452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546822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49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xmlns="" id="{6ABA0CB3-4B83-F24D-9743-B33B87C6E019}"/>
              </a:ext>
            </a:extLst>
          </p:cNvPr>
          <p:cNvSpPr txBox="1"/>
          <p:nvPr/>
        </p:nvSpPr>
        <p:spPr>
          <a:xfrm>
            <a:off x="546100" y="3632200"/>
            <a:ext cx="57785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 dirty="0">
                <a:solidFill>
                  <a:schemeClr val="bg1"/>
                </a:solidFill>
              </a:rPr>
              <a:t>EXEMPLE DE TITRE POUR UNE PRÉSENTATION</a:t>
            </a:r>
          </a:p>
        </p:txBody>
      </p:sp>
    </p:spTree>
    <p:extLst>
      <p:ext uri="{BB962C8B-B14F-4D97-AF65-F5344CB8AC3E}">
        <p14:creationId xmlns:p14="http://schemas.microsoft.com/office/powerpoint/2010/main" val="15437916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xmlns="" id="{866524CB-9851-7845-9FFF-A2AF58B26C07}"/>
              </a:ext>
            </a:extLst>
          </p:cNvPr>
          <p:cNvSpPr txBox="1"/>
          <p:nvPr/>
        </p:nvSpPr>
        <p:spPr>
          <a:xfrm>
            <a:off x="406400" y="2197100"/>
            <a:ext cx="71501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 err="1">
                <a:latin typeface="+mj-lt"/>
              </a:rPr>
              <a:t>Lorem</a:t>
            </a:r>
            <a:r>
              <a:rPr lang="fr-FR" dirty="0">
                <a:latin typeface="+mj-lt"/>
              </a:rPr>
              <a:t> </a:t>
            </a:r>
            <a:r>
              <a:rPr lang="fr-FR" dirty="0" err="1">
                <a:latin typeface="+mj-lt"/>
              </a:rPr>
              <a:t>ipsum</a:t>
            </a:r>
            <a:r>
              <a:rPr lang="fr-FR" dirty="0">
                <a:latin typeface="+mj-lt"/>
              </a:rPr>
              <a:t> </a:t>
            </a:r>
            <a:r>
              <a:rPr lang="fr-FR" dirty="0" err="1">
                <a:latin typeface="+mj-lt"/>
              </a:rPr>
              <a:t>dolor</a:t>
            </a:r>
            <a:r>
              <a:rPr lang="fr-FR" dirty="0">
                <a:latin typeface="+mj-lt"/>
              </a:rPr>
              <a:t> </a:t>
            </a:r>
            <a:r>
              <a:rPr lang="fr-FR" dirty="0" err="1">
                <a:latin typeface="+mj-lt"/>
              </a:rPr>
              <a:t>sit</a:t>
            </a:r>
            <a:r>
              <a:rPr lang="fr-FR" dirty="0">
                <a:latin typeface="+mj-lt"/>
              </a:rPr>
              <a:t> </a:t>
            </a:r>
            <a:r>
              <a:rPr lang="fr-FR" dirty="0" err="1">
                <a:latin typeface="+mj-lt"/>
              </a:rPr>
              <a:t>amet</a:t>
            </a:r>
            <a:r>
              <a:rPr lang="fr-FR" dirty="0">
                <a:latin typeface="+mj-lt"/>
              </a:rPr>
              <a:t>, </a:t>
            </a:r>
            <a:r>
              <a:rPr lang="fr-FR" dirty="0" err="1">
                <a:latin typeface="+mj-lt"/>
              </a:rPr>
              <a:t>consectetur</a:t>
            </a:r>
            <a:r>
              <a:rPr lang="fr-FR" dirty="0">
                <a:latin typeface="+mj-lt"/>
              </a:rPr>
              <a:t> </a:t>
            </a:r>
            <a:r>
              <a:rPr lang="fr-FR" dirty="0" err="1">
                <a:latin typeface="+mj-lt"/>
              </a:rPr>
              <a:t>adipisicing</a:t>
            </a:r>
            <a:r>
              <a:rPr lang="fr-FR" dirty="0">
                <a:latin typeface="+mj-lt"/>
              </a:rPr>
              <a:t> </a:t>
            </a:r>
            <a:r>
              <a:rPr lang="fr-FR" dirty="0" err="1">
                <a:latin typeface="+mj-lt"/>
              </a:rPr>
              <a:t>elit</a:t>
            </a:r>
            <a:r>
              <a:rPr lang="fr-FR" dirty="0">
                <a:latin typeface="+mj-lt"/>
              </a:rPr>
              <a:t>, </a:t>
            </a:r>
            <a:r>
              <a:rPr lang="fr-FR" dirty="0" err="1">
                <a:latin typeface="+mj-lt"/>
              </a:rPr>
              <a:t>sed</a:t>
            </a:r>
            <a:r>
              <a:rPr lang="fr-FR" dirty="0">
                <a:latin typeface="+mj-lt"/>
              </a:rPr>
              <a:t> do </a:t>
            </a:r>
            <a:r>
              <a:rPr lang="fr-FR" dirty="0" err="1">
                <a:latin typeface="+mj-lt"/>
              </a:rPr>
              <a:t>eiusmod</a:t>
            </a:r>
            <a:r>
              <a:rPr lang="fr-FR" dirty="0">
                <a:latin typeface="+mj-lt"/>
              </a:rPr>
              <a:t> </a:t>
            </a:r>
            <a:r>
              <a:rPr lang="fr-FR" dirty="0" err="1">
                <a:latin typeface="+mj-lt"/>
              </a:rPr>
              <a:t>tempor</a:t>
            </a:r>
            <a:r>
              <a:rPr lang="fr-FR" dirty="0">
                <a:latin typeface="+mj-lt"/>
              </a:rPr>
              <a:t> </a:t>
            </a:r>
            <a:r>
              <a:rPr lang="fr-FR" dirty="0" err="1">
                <a:latin typeface="+mj-lt"/>
              </a:rPr>
              <a:t>incididunt</a:t>
            </a:r>
            <a:r>
              <a:rPr lang="fr-FR" dirty="0">
                <a:latin typeface="+mj-lt"/>
              </a:rPr>
              <a:t> ut </a:t>
            </a:r>
            <a:r>
              <a:rPr lang="fr-FR" dirty="0" err="1">
                <a:latin typeface="+mj-lt"/>
              </a:rPr>
              <a:t>labore</a:t>
            </a:r>
            <a:r>
              <a:rPr lang="fr-FR" dirty="0">
                <a:latin typeface="+mj-lt"/>
              </a:rPr>
              <a:t> et </a:t>
            </a:r>
            <a:r>
              <a:rPr lang="fr-FR" dirty="0" err="1">
                <a:latin typeface="+mj-lt"/>
              </a:rPr>
              <a:t>dolore</a:t>
            </a:r>
            <a:r>
              <a:rPr lang="fr-FR" dirty="0">
                <a:latin typeface="+mj-lt"/>
              </a:rPr>
              <a:t> magna </a:t>
            </a:r>
            <a:r>
              <a:rPr lang="fr-FR" dirty="0" err="1">
                <a:latin typeface="+mj-lt"/>
              </a:rPr>
              <a:t>aliqua</a:t>
            </a:r>
            <a:r>
              <a:rPr lang="fr-FR" dirty="0">
                <a:latin typeface="+mj-lt"/>
              </a:rPr>
              <a:t>. Ut </a:t>
            </a:r>
            <a:r>
              <a:rPr lang="fr-FR" dirty="0" err="1">
                <a:latin typeface="+mj-lt"/>
              </a:rPr>
              <a:t>enim</a:t>
            </a:r>
            <a:r>
              <a:rPr lang="fr-FR" dirty="0">
                <a:latin typeface="+mj-lt"/>
              </a:rPr>
              <a:t> ad </a:t>
            </a:r>
            <a:r>
              <a:rPr lang="fr-FR" dirty="0" err="1">
                <a:latin typeface="+mj-lt"/>
              </a:rPr>
              <a:t>minim</a:t>
            </a:r>
            <a:r>
              <a:rPr lang="fr-FR" dirty="0">
                <a:latin typeface="+mj-lt"/>
              </a:rPr>
              <a:t> </a:t>
            </a:r>
            <a:r>
              <a:rPr lang="fr-FR" dirty="0" err="1">
                <a:latin typeface="+mj-lt"/>
              </a:rPr>
              <a:t>veniam</a:t>
            </a:r>
            <a:r>
              <a:rPr lang="fr-FR" dirty="0">
                <a:latin typeface="+mj-lt"/>
              </a:rPr>
              <a:t>, </a:t>
            </a:r>
            <a:r>
              <a:rPr lang="fr-FR" dirty="0" err="1">
                <a:latin typeface="+mj-lt"/>
              </a:rPr>
              <a:t>quis</a:t>
            </a:r>
            <a:r>
              <a:rPr lang="fr-FR" dirty="0">
                <a:latin typeface="+mj-lt"/>
              </a:rPr>
              <a:t> </a:t>
            </a:r>
            <a:r>
              <a:rPr lang="fr-FR" dirty="0" err="1">
                <a:latin typeface="+mj-lt"/>
              </a:rPr>
              <a:t>nostrud</a:t>
            </a:r>
            <a:r>
              <a:rPr lang="fr-FR" dirty="0">
                <a:latin typeface="+mj-lt"/>
              </a:rPr>
              <a:t> </a:t>
            </a:r>
            <a:r>
              <a:rPr lang="fr-FR" dirty="0" err="1">
                <a:latin typeface="+mj-lt"/>
              </a:rPr>
              <a:t>exercitation</a:t>
            </a:r>
            <a:r>
              <a:rPr lang="fr-FR" dirty="0">
                <a:latin typeface="+mj-lt"/>
              </a:rPr>
              <a:t> </a:t>
            </a:r>
            <a:r>
              <a:rPr lang="fr-FR" dirty="0" err="1">
                <a:latin typeface="+mj-lt"/>
              </a:rPr>
              <a:t>ullamco</a:t>
            </a:r>
            <a:r>
              <a:rPr lang="fr-FR" dirty="0">
                <a:latin typeface="+mj-lt"/>
              </a:rPr>
              <a:t> </a:t>
            </a:r>
            <a:r>
              <a:rPr lang="fr-FR" dirty="0" err="1">
                <a:latin typeface="+mj-lt"/>
              </a:rPr>
              <a:t>laboris</a:t>
            </a:r>
            <a:r>
              <a:rPr lang="fr-FR" dirty="0">
                <a:latin typeface="+mj-lt"/>
              </a:rPr>
              <a:t> </a:t>
            </a:r>
            <a:r>
              <a:rPr lang="fr-FR" dirty="0" err="1">
                <a:latin typeface="+mj-lt"/>
              </a:rPr>
              <a:t>nisi</a:t>
            </a:r>
            <a:r>
              <a:rPr lang="fr-FR" dirty="0">
                <a:latin typeface="+mj-lt"/>
              </a:rPr>
              <a:t> ut </a:t>
            </a:r>
            <a:r>
              <a:rPr lang="fr-FR" dirty="0" err="1">
                <a:latin typeface="+mj-lt"/>
              </a:rPr>
              <a:t>aliquip</a:t>
            </a:r>
            <a:r>
              <a:rPr lang="fr-FR" dirty="0">
                <a:latin typeface="+mj-lt"/>
              </a:rPr>
              <a:t> ex </a:t>
            </a:r>
            <a:r>
              <a:rPr lang="fr-FR" dirty="0" err="1">
                <a:latin typeface="+mj-lt"/>
              </a:rPr>
              <a:t>ea</a:t>
            </a:r>
            <a:r>
              <a:rPr lang="fr-FR" dirty="0">
                <a:latin typeface="+mj-lt"/>
              </a:rPr>
              <a:t> </a:t>
            </a:r>
            <a:r>
              <a:rPr lang="fr-FR" dirty="0" err="1">
                <a:latin typeface="+mj-lt"/>
              </a:rPr>
              <a:t>commodo</a:t>
            </a:r>
            <a:r>
              <a:rPr lang="fr-FR" dirty="0">
                <a:latin typeface="+mj-lt"/>
              </a:rPr>
              <a:t> </a:t>
            </a:r>
            <a:r>
              <a:rPr lang="fr-FR" dirty="0" err="1">
                <a:latin typeface="+mj-lt"/>
              </a:rPr>
              <a:t>consequat</a:t>
            </a:r>
            <a:r>
              <a:rPr lang="fr-FR" dirty="0">
                <a:latin typeface="+mj-lt"/>
              </a:rPr>
              <a:t>. Duis </a:t>
            </a:r>
            <a:r>
              <a:rPr lang="fr-FR" dirty="0" err="1">
                <a:latin typeface="+mj-lt"/>
              </a:rPr>
              <a:t>aute</a:t>
            </a:r>
            <a:r>
              <a:rPr lang="fr-FR" dirty="0">
                <a:latin typeface="+mj-lt"/>
              </a:rPr>
              <a:t> </a:t>
            </a:r>
            <a:r>
              <a:rPr lang="fr-FR" dirty="0" err="1">
                <a:latin typeface="+mj-lt"/>
              </a:rPr>
              <a:t>irure</a:t>
            </a:r>
            <a:r>
              <a:rPr lang="fr-FR" dirty="0">
                <a:latin typeface="+mj-lt"/>
              </a:rPr>
              <a:t> </a:t>
            </a:r>
            <a:r>
              <a:rPr lang="fr-FR" dirty="0" err="1">
                <a:latin typeface="+mj-lt"/>
              </a:rPr>
              <a:t>dolor</a:t>
            </a:r>
            <a:r>
              <a:rPr lang="fr-FR" dirty="0">
                <a:latin typeface="+mj-lt"/>
              </a:rPr>
              <a:t> in </a:t>
            </a:r>
            <a:r>
              <a:rPr lang="fr-FR" dirty="0" err="1">
                <a:latin typeface="+mj-lt"/>
              </a:rPr>
              <a:t>reprehenderit</a:t>
            </a:r>
            <a:r>
              <a:rPr lang="fr-FR" dirty="0">
                <a:latin typeface="+mj-lt"/>
              </a:rPr>
              <a:t> in </a:t>
            </a:r>
            <a:r>
              <a:rPr lang="fr-FR" dirty="0" err="1">
                <a:latin typeface="+mj-lt"/>
              </a:rPr>
              <a:t>voluptate</a:t>
            </a:r>
            <a:r>
              <a:rPr lang="fr-FR" dirty="0">
                <a:latin typeface="+mj-lt"/>
              </a:rPr>
              <a:t> </a:t>
            </a:r>
            <a:r>
              <a:rPr lang="fr-FR" dirty="0" err="1">
                <a:latin typeface="+mj-lt"/>
              </a:rPr>
              <a:t>velit</a:t>
            </a:r>
            <a:r>
              <a:rPr lang="fr-FR" dirty="0">
                <a:latin typeface="+mj-lt"/>
              </a:rPr>
              <a:t> esse </a:t>
            </a:r>
            <a:r>
              <a:rPr lang="fr-FR" dirty="0" err="1">
                <a:latin typeface="+mj-lt"/>
              </a:rPr>
              <a:t>cillum</a:t>
            </a:r>
            <a:r>
              <a:rPr lang="fr-FR" dirty="0">
                <a:latin typeface="+mj-lt"/>
              </a:rPr>
              <a:t> </a:t>
            </a:r>
            <a:r>
              <a:rPr lang="fr-FR" dirty="0" err="1">
                <a:latin typeface="+mj-lt"/>
              </a:rPr>
              <a:t>animtotam</a:t>
            </a:r>
            <a:r>
              <a:rPr lang="fr-FR" dirty="0">
                <a:latin typeface="+mj-lt"/>
              </a:rPr>
              <a:t> </a:t>
            </a:r>
            <a:r>
              <a:rPr lang="fr-FR" dirty="0" err="1">
                <a:latin typeface="+mj-lt"/>
              </a:rPr>
              <a:t>remest</a:t>
            </a:r>
            <a:r>
              <a:rPr lang="fr-FR" dirty="0">
                <a:latin typeface="+mj-lt"/>
              </a:rPr>
              <a:t> </a:t>
            </a:r>
            <a:r>
              <a:rPr lang="fr-FR" dirty="0" err="1">
                <a:latin typeface="+mj-lt"/>
              </a:rPr>
              <a:t>laborum</a:t>
            </a:r>
            <a:r>
              <a:rPr lang="fr-FR" dirty="0">
                <a:latin typeface="+mj-lt"/>
              </a:rPr>
              <a:t>. </a:t>
            </a:r>
          </a:p>
          <a:p>
            <a:pPr algn="just"/>
            <a:r>
              <a:rPr lang="fr-FR" dirty="0">
                <a:latin typeface="+mj-lt"/>
              </a:rPr>
              <a:t>Sed ut </a:t>
            </a:r>
            <a:r>
              <a:rPr lang="fr-FR" dirty="0" err="1">
                <a:latin typeface="+mj-lt"/>
              </a:rPr>
              <a:t>perspiciatis</a:t>
            </a:r>
            <a:r>
              <a:rPr lang="fr-FR" dirty="0">
                <a:latin typeface="+mj-lt"/>
              </a:rPr>
              <a:t> </a:t>
            </a:r>
            <a:r>
              <a:rPr lang="fr-FR" dirty="0" err="1">
                <a:latin typeface="+mj-lt"/>
              </a:rPr>
              <a:t>unde</a:t>
            </a:r>
            <a:r>
              <a:rPr lang="fr-FR" dirty="0">
                <a:latin typeface="+mj-lt"/>
              </a:rPr>
              <a:t> </a:t>
            </a:r>
            <a:r>
              <a:rPr lang="fr-FR" dirty="0" err="1">
                <a:latin typeface="+mj-lt"/>
              </a:rPr>
              <a:t>omnis</a:t>
            </a:r>
            <a:r>
              <a:rPr lang="fr-FR" dirty="0">
                <a:latin typeface="+mj-lt"/>
              </a:rPr>
              <a:t> </a:t>
            </a:r>
            <a:r>
              <a:rPr lang="fr-FR" dirty="0" err="1">
                <a:latin typeface="+mj-lt"/>
              </a:rPr>
              <a:t>iste</a:t>
            </a:r>
            <a:r>
              <a:rPr lang="fr-FR" dirty="0">
                <a:latin typeface="+mj-lt"/>
              </a:rPr>
              <a:t> </a:t>
            </a:r>
            <a:r>
              <a:rPr lang="fr-FR" dirty="0" err="1">
                <a:latin typeface="+mj-lt"/>
              </a:rPr>
              <a:t>natus</a:t>
            </a:r>
            <a:r>
              <a:rPr lang="fr-FR" dirty="0">
                <a:latin typeface="+mj-lt"/>
              </a:rPr>
              <a:t> </a:t>
            </a:r>
            <a:r>
              <a:rPr lang="fr-FR" dirty="0" err="1">
                <a:latin typeface="+mj-lt"/>
              </a:rPr>
              <a:t>error</a:t>
            </a:r>
            <a:r>
              <a:rPr lang="fr-FR" dirty="0">
                <a:latin typeface="+mj-lt"/>
              </a:rPr>
              <a:t> </a:t>
            </a:r>
            <a:r>
              <a:rPr lang="fr-FR" dirty="0" err="1">
                <a:latin typeface="+mj-lt"/>
              </a:rPr>
              <a:t>sit</a:t>
            </a:r>
            <a:r>
              <a:rPr lang="fr-FR" dirty="0">
                <a:latin typeface="+mj-lt"/>
              </a:rPr>
              <a:t> </a:t>
            </a:r>
            <a:r>
              <a:rPr lang="fr-FR" dirty="0" err="1">
                <a:latin typeface="+mj-lt"/>
              </a:rPr>
              <a:t>voluptatem</a:t>
            </a:r>
            <a:r>
              <a:rPr lang="fr-FR" dirty="0">
                <a:latin typeface="+mj-lt"/>
              </a:rPr>
              <a:t> </a:t>
            </a:r>
            <a:r>
              <a:rPr lang="fr-FR" dirty="0" err="1">
                <a:latin typeface="+mj-lt"/>
              </a:rPr>
              <a:t>accusantium</a:t>
            </a:r>
            <a:r>
              <a:rPr lang="fr-FR" dirty="0">
                <a:latin typeface="+mj-lt"/>
              </a:rPr>
              <a:t> </a:t>
            </a:r>
            <a:r>
              <a:rPr lang="fr-FR" dirty="0" err="1">
                <a:latin typeface="+mj-lt"/>
              </a:rPr>
              <a:t>doloremque</a:t>
            </a:r>
            <a:r>
              <a:rPr lang="fr-FR" dirty="0">
                <a:latin typeface="+mj-lt"/>
              </a:rPr>
              <a:t> </a:t>
            </a:r>
            <a:r>
              <a:rPr lang="fr-FR" dirty="0" err="1">
                <a:latin typeface="+mj-lt"/>
              </a:rPr>
              <a:t>laudantium</a:t>
            </a:r>
            <a:r>
              <a:rPr lang="fr-FR" dirty="0">
                <a:latin typeface="+mj-lt"/>
              </a:rPr>
              <a:t>, </a:t>
            </a:r>
            <a:r>
              <a:rPr lang="fr-FR" dirty="0" err="1">
                <a:latin typeface="+mj-lt"/>
              </a:rPr>
              <a:t>totam</a:t>
            </a:r>
            <a:r>
              <a:rPr lang="fr-FR" dirty="0">
                <a:latin typeface="+mj-lt"/>
              </a:rPr>
              <a:t> rem </a:t>
            </a:r>
            <a:r>
              <a:rPr lang="fr-FR" dirty="0" err="1">
                <a:latin typeface="+mj-lt"/>
              </a:rPr>
              <a:t>aperiam</a:t>
            </a:r>
            <a:r>
              <a:rPr lang="fr-FR" dirty="0">
                <a:latin typeface="+mj-lt"/>
              </a:rPr>
              <a:t>, </a:t>
            </a:r>
            <a:r>
              <a:rPr lang="fr-FR" dirty="0" err="1">
                <a:latin typeface="+mj-lt"/>
              </a:rPr>
              <a:t>eaque</a:t>
            </a:r>
            <a:r>
              <a:rPr lang="fr-FR" dirty="0">
                <a:latin typeface="+mj-lt"/>
              </a:rPr>
              <a:t> </a:t>
            </a:r>
            <a:r>
              <a:rPr lang="fr-FR" dirty="0" err="1">
                <a:latin typeface="+mj-lt"/>
              </a:rPr>
              <a:t>ipsa</a:t>
            </a:r>
            <a:r>
              <a:rPr lang="fr-FR" dirty="0">
                <a:latin typeface="+mj-lt"/>
              </a:rPr>
              <a:t> </a:t>
            </a:r>
            <a:r>
              <a:rPr lang="fr-FR" dirty="0" err="1">
                <a:latin typeface="+mj-lt"/>
              </a:rPr>
              <a:t>quae</a:t>
            </a:r>
            <a:r>
              <a:rPr lang="fr-FR" dirty="0">
                <a:latin typeface="+mj-lt"/>
              </a:rPr>
              <a:t> ab </a:t>
            </a:r>
            <a:r>
              <a:rPr lang="fr-FR" dirty="0" err="1">
                <a:latin typeface="+mj-lt"/>
              </a:rPr>
              <a:t>illo</a:t>
            </a:r>
            <a:r>
              <a:rPr lang="fr-FR" dirty="0">
                <a:latin typeface="+mj-lt"/>
              </a:rPr>
              <a:t> </a:t>
            </a:r>
            <a:r>
              <a:rPr lang="fr-FR" dirty="0" err="1">
                <a:latin typeface="+mj-lt"/>
              </a:rPr>
              <a:t>inventore</a:t>
            </a:r>
            <a:r>
              <a:rPr lang="fr-FR" dirty="0">
                <a:latin typeface="+mj-lt"/>
              </a:rPr>
              <a:t> </a:t>
            </a:r>
            <a:r>
              <a:rPr lang="fr-FR" dirty="0" err="1">
                <a:latin typeface="+mj-lt"/>
              </a:rPr>
              <a:t>veritatis</a:t>
            </a:r>
            <a:r>
              <a:rPr lang="fr-FR" dirty="0">
                <a:latin typeface="+mj-lt"/>
              </a:rPr>
              <a:t> et quasi </a:t>
            </a:r>
            <a:r>
              <a:rPr lang="fr-FR" dirty="0" err="1">
                <a:latin typeface="+mj-lt"/>
              </a:rPr>
              <a:t>architecto</a:t>
            </a:r>
            <a:r>
              <a:rPr lang="fr-FR" dirty="0">
                <a:latin typeface="+mj-lt"/>
              </a:rPr>
              <a:t> </a:t>
            </a:r>
            <a:r>
              <a:rPr lang="fr-FR" dirty="0" err="1">
                <a:latin typeface="+mj-lt"/>
              </a:rPr>
              <a:t>beatae</a:t>
            </a:r>
            <a:r>
              <a:rPr lang="fr-FR" dirty="0">
                <a:latin typeface="+mj-lt"/>
              </a:rPr>
              <a:t> vitae dicta </a:t>
            </a:r>
            <a:r>
              <a:rPr lang="fr-FR" dirty="0" err="1">
                <a:latin typeface="+mj-lt"/>
              </a:rPr>
              <a:t>sunt</a:t>
            </a:r>
            <a:r>
              <a:rPr lang="fr-FR" dirty="0">
                <a:latin typeface="+mj-lt"/>
              </a:rPr>
              <a:t> </a:t>
            </a:r>
            <a:r>
              <a:rPr lang="fr-FR" dirty="0" err="1">
                <a:latin typeface="+mj-lt"/>
              </a:rPr>
              <a:t>explicabo</a:t>
            </a:r>
            <a:r>
              <a:rPr lang="fr-FR" dirty="0">
                <a:latin typeface="+mj-lt"/>
              </a:rPr>
              <a:t>. </a:t>
            </a:r>
            <a:r>
              <a:rPr lang="fr-FR" dirty="0" err="1">
                <a:latin typeface="+mj-lt"/>
              </a:rPr>
              <a:t>Nemo</a:t>
            </a:r>
            <a:r>
              <a:rPr lang="fr-FR" dirty="0">
                <a:latin typeface="+mj-lt"/>
              </a:rPr>
              <a:t> </a:t>
            </a:r>
            <a:r>
              <a:rPr lang="fr-FR" dirty="0" err="1">
                <a:latin typeface="+mj-lt"/>
              </a:rPr>
              <a:t>enim</a:t>
            </a:r>
            <a:r>
              <a:rPr lang="fr-FR" dirty="0">
                <a:latin typeface="+mj-lt"/>
              </a:rPr>
              <a:t> </a:t>
            </a:r>
            <a:r>
              <a:rPr lang="fr-FR" dirty="0" err="1">
                <a:latin typeface="+mj-lt"/>
              </a:rPr>
              <a:t>ipsam</a:t>
            </a:r>
            <a:r>
              <a:rPr lang="fr-FR" dirty="0">
                <a:latin typeface="+mj-lt"/>
              </a:rPr>
              <a:t> </a:t>
            </a:r>
            <a:r>
              <a:rPr lang="fr-FR" dirty="0" err="1">
                <a:latin typeface="+mj-lt"/>
              </a:rPr>
              <a:t>voluptatem</a:t>
            </a:r>
            <a:r>
              <a:rPr lang="fr-FR" dirty="0">
                <a:latin typeface="+mj-lt"/>
              </a:rPr>
              <a:t> quia </a:t>
            </a:r>
            <a:r>
              <a:rPr lang="fr-FR" dirty="0" err="1">
                <a:latin typeface="+mj-lt"/>
              </a:rPr>
              <a:t>voluptas</a:t>
            </a:r>
            <a:r>
              <a:rPr lang="fr-FR" dirty="0">
                <a:latin typeface="+mj-lt"/>
              </a:rPr>
              <a:t> </a:t>
            </a:r>
            <a:r>
              <a:rPr lang="fr-FR" dirty="0" err="1">
                <a:latin typeface="+mj-lt"/>
              </a:rPr>
              <a:t>sit</a:t>
            </a:r>
            <a:r>
              <a:rPr lang="fr-FR" dirty="0">
                <a:latin typeface="+mj-lt"/>
              </a:rPr>
              <a:t> </a:t>
            </a:r>
            <a:r>
              <a:rPr lang="fr-FR" dirty="0" err="1">
                <a:latin typeface="+mj-lt"/>
              </a:rPr>
              <a:t>aspernatur</a:t>
            </a:r>
            <a:r>
              <a:rPr lang="fr-FR" dirty="0">
                <a:latin typeface="+mj-lt"/>
              </a:rPr>
              <a:t> </a:t>
            </a:r>
            <a:r>
              <a:rPr lang="fr-FR" dirty="0" err="1">
                <a:latin typeface="+mj-lt"/>
              </a:rPr>
              <a:t>aut</a:t>
            </a:r>
            <a:r>
              <a:rPr lang="fr-FR" dirty="0">
                <a:latin typeface="+mj-lt"/>
              </a:rPr>
              <a:t> </a:t>
            </a:r>
            <a:r>
              <a:rPr lang="fr-FR" dirty="0" err="1">
                <a:latin typeface="+mj-lt"/>
              </a:rPr>
              <a:t>odit</a:t>
            </a:r>
            <a:r>
              <a:rPr lang="fr-FR" dirty="0">
                <a:latin typeface="+mj-lt"/>
              </a:rPr>
              <a:t> </a:t>
            </a:r>
            <a:r>
              <a:rPr lang="fr-FR" dirty="0" err="1">
                <a:latin typeface="+mj-lt"/>
              </a:rPr>
              <a:t>aut</a:t>
            </a:r>
            <a:r>
              <a:rPr lang="fr-FR" dirty="0">
                <a:latin typeface="+mj-lt"/>
              </a:rPr>
              <a:t> </a:t>
            </a:r>
            <a:r>
              <a:rPr lang="fr-FR" dirty="0" err="1">
                <a:latin typeface="+mj-lt"/>
              </a:rPr>
              <a:t>fugit</a:t>
            </a:r>
            <a:r>
              <a:rPr lang="fr-FR" dirty="0">
                <a:latin typeface="+mj-lt"/>
              </a:rPr>
              <a:t>, </a:t>
            </a:r>
            <a:r>
              <a:rPr lang="fr-FR" dirty="0" err="1">
                <a:latin typeface="+mj-lt"/>
              </a:rPr>
              <a:t>sed</a:t>
            </a:r>
            <a:r>
              <a:rPr lang="fr-FR" dirty="0">
                <a:latin typeface="+mj-lt"/>
              </a:rPr>
              <a:t> quia </a:t>
            </a:r>
            <a:r>
              <a:rPr lang="fr-FR" dirty="0" err="1">
                <a:latin typeface="+mj-lt"/>
              </a:rPr>
              <a:t>consequuntur</a:t>
            </a:r>
            <a:r>
              <a:rPr lang="fr-FR" dirty="0">
                <a:latin typeface="+mj-lt"/>
              </a:rPr>
              <a:t>.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xmlns="" id="{F8FAFAF9-DE1D-304E-87A4-4726993813E0}"/>
              </a:ext>
            </a:extLst>
          </p:cNvPr>
          <p:cNvSpPr txBox="1"/>
          <p:nvPr/>
        </p:nvSpPr>
        <p:spPr>
          <a:xfrm>
            <a:off x="635000" y="660400"/>
            <a:ext cx="6832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171616"/>
                </a:solidFill>
              </a:rPr>
              <a:t>EXEMPLE DE TITRE POUR UN TITRE DE PARTIE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xmlns="" id="{AD3B7653-A229-274D-BC21-F321AFB24F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710" t="16960" r="16267"/>
          <a:stretch/>
        </p:blipFill>
        <p:spPr>
          <a:xfrm>
            <a:off x="8782050" y="1359278"/>
            <a:ext cx="4229099" cy="4177544"/>
          </a:xfrm>
          <a:prstGeom prst="ellipse">
            <a:avLst/>
          </a:prstGeom>
        </p:spPr>
      </p:pic>
      <p:sp>
        <p:nvSpPr>
          <p:cNvPr id="9" name="Triangle 8">
            <a:extLst>
              <a:ext uri="{FF2B5EF4-FFF2-40B4-BE49-F238E27FC236}">
                <a16:creationId xmlns:a16="http://schemas.microsoft.com/office/drawing/2014/main" xmlns="" id="{6ADE7941-6863-A641-BE1C-2A39794BBE55}"/>
              </a:ext>
            </a:extLst>
          </p:cNvPr>
          <p:cNvSpPr/>
          <p:nvPr/>
        </p:nvSpPr>
        <p:spPr>
          <a:xfrm rot="5400000">
            <a:off x="3590018" y="5595486"/>
            <a:ext cx="168579" cy="145327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DA727013-B2CE-6D47-A0B0-10D8EA494623}"/>
              </a:ext>
            </a:extLst>
          </p:cNvPr>
          <p:cNvSpPr/>
          <p:nvPr/>
        </p:nvSpPr>
        <p:spPr>
          <a:xfrm>
            <a:off x="3988407" y="5483482"/>
            <a:ext cx="35680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fr-FR" b="1" dirty="0" err="1">
                <a:solidFill>
                  <a:schemeClr val="accent1"/>
                </a:solidFill>
              </a:rPr>
              <a:t>cillum</a:t>
            </a:r>
            <a:r>
              <a:rPr lang="fr-FR" b="1" dirty="0">
                <a:solidFill>
                  <a:schemeClr val="accent1"/>
                </a:solidFill>
              </a:rPr>
              <a:t> </a:t>
            </a:r>
            <a:r>
              <a:rPr lang="fr-FR" b="1" dirty="0" err="1">
                <a:solidFill>
                  <a:schemeClr val="accent1"/>
                </a:solidFill>
              </a:rPr>
              <a:t>animtotam</a:t>
            </a:r>
            <a:r>
              <a:rPr lang="fr-FR" b="1" dirty="0">
                <a:solidFill>
                  <a:schemeClr val="accent1"/>
                </a:solidFill>
              </a:rPr>
              <a:t> </a:t>
            </a:r>
            <a:r>
              <a:rPr lang="fr-FR" b="1" dirty="0" err="1">
                <a:solidFill>
                  <a:schemeClr val="accent1"/>
                </a:solidFill>
              </a:rPr>
              <a:t>remest</a:t>
            </a:r>
            <a:r>
              <a:rPr lang="fr-FR" b="1" dirty="0">
                <a:solidFill>
                  <a:schemeClr val="accent1"/>
                </a:solidFill>
              </a:rPr>
              <a:t> </a:t>
            </a:r>
            <a:r>
              <a:rPr lang="fr-FR" b="1" dirty="0" err="1">
                <a:solidFill>
                  <a:schemeClr val="accent1"/>
                </a:solidFill>
              </a:rPr>
              <a:t>laborum</a:t>
            </a:r>
            <a:r>
              <a:rPr lang="fr-FR" b="1" dirty="0">
                <a:solidFill>
                  <a:schemeClr val="accent1"/>
                </a:solidFill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2081112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xmlns="" id="{FC1F2EDA-49DF-BB43-A615-6A1E2E26B6DC}"/>
              </a:ext>
            </a:extLst>
          </p:cNvPr>
          <p:cNvSpPr txBox="1"/>
          <p:nvPr/>
        </p:nvSpPr>
        <p:spPr>
          <a:xfrm>
            <a:off x="635000" y="660400"/>
            <a:ext cx="1089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171616"/>
                </a:solidFill>
              </a:rPr>
              <a:t>EXEMPLE DE TITRE POUR UN TITRE DE PARTIE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xmlns="" id="{3F9FC7B0-2C76-E24B-A9D7-FF857CDA5C1F}"/>
              </a:ext>
            </a:extLst>
          </p:cNvPr>
          <p:cNvSpPr txBox="1"/>
          <p:nvPr/>
        </p:nvSpPr>
        <p:spPr>
          <a:xfrm>
            <a:off x="4950371" y="1820686"/>
            <a:ext cx="624406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 err="1">
                <a:latin typeface="+mj-lt"/>
              </a:rPr>
              <a:t>Lorem</a:t>
            </a:r>
            <a:r>
              <a:rPr lang="fr-FR" dirty="0">
                <a:latin typeface="+mj-lt"/>
              </a:rPr>
              <a:t> </a:t>
            </a:r>
            <a:r>
              <a:rPr lang="fr-FR" dirty="0" err="1">
                <a:latin typeface="+mj-lt"/>
              </a:rPr>
              <a:t>ipsum</a:t>
            </a:r>
            <a:r>
              <a:rPr lang="fr-FR" dirty="0">
                <a:latin typeface="+mj-lt"/>
              </a:rPr>
              <a:t> </a:t>
            </a:r>
            <a:r>
              <a:rPr lang="fr-FR" dirty="0" err="1">
                <a:latin typeface="+mj-lt"/>
              </a:rPr>
              <a:t>dolor</a:t>
            </a:r>
            <a:r>
              <a:rPr lang="fr-FR" dirty="0">
                <a:latin typeface="+mj-lt"/>
              </a:rPr>
              <a:t> </a:t>
            </a:r>
            <a:r>
              <a:rPr lang="fr-FR" dirty="0" err="1">
                <a:latin typeface="+mj-lt"/>
              </a:rPr>
              <a:t>sit</a:t>
            </a:r>
            <a:r>
              <a:rPr lang="fr-FR" dirty="0">
                <a:latin typeface="+mj-lt"/>
              </a:rPr>
              <a:t> </a:t>
            </a:r>
            <a:r>
              <a:rPr lang="fr-FR" dirty="0" err="1">
                <a:latin typeface="+mj-lt"/>
              </a:rPr>
              <a:t>amet</a:t>
            </a:r>
            <a:r>
              <a:rPr lang="fr-FR" dirty="0">
                <a:latin typeface="+mj-lt"/>
              </a:rPr>
              <a:t>, </a:t>
            </a:r>
            <a:r>
              <a:rPr lang="fr-FR" dirty="0" err="1">
                <a:latin typeface="+mj-lt"/>
              </a:rPr>
              <a:t>consectetur</a:t>
            </a:r>
            <a:r>
              <a:rPr lang="fr-FR" dirty="0">
                <a:latin typeface="+mj-lt"/>
              </a:rPr>
              <a:t> </a:t>
            </a:r>
            <a:r>
              <a:rPr lang="fr-FR" dirty="0" err="1">
                <a:latin typeface="+mj-lt"/>
              </a:rPr>
              <a:t>adipisicing</a:t>
            </a:r>
            <a:r>
              <a:rPr lang="fr-FR" dirty="0">
                <a:latin typeface="+mj-lt"/>
              </a:rPr>
              <a:t> </a:t>
            </a:r>
            <a:r>
              <a:rPr lang="fr-FR" dirty="0" err="1">
                <a:latin typeface="+mj-lt"/>
              </a:rPr>
              <a:t>elit</a:t>
            </a:r>
            <a:r>
              <a:rPr lang="fr-FR" dirty="0">
                <a:latin typeface="+mj-lt"/>
              </a:rPr>
              <a:t>, </a:t>
            </a:r>
            <a:r>
              <a:rPr lang="fr-FR" dirty="0" err="1">
                <a:latin typeface="+mj-lt"/>
              </a:rPr>
              <a:t>sed</a:t>
            </a:r>
            <a:r>
              <a:rPr lang="fr-FR" dirty="0">
                <a:latin typeface="+mj-lt"/>
              </a:rPr>
              <a:t> do </a:t>
            </a:r>
            <a:r>
              <a:rPr lang="fr-FR" dirty="0" err="1">
                <a:latin typeface="+mj-lt"/>
              </a:rPr>
              <a:t>eiusmod</a:t>
            </a:r>
            <a:r>
              <a:rPr lang="fr-FR" dirty="0">
                <a:latin typeface="+mj-lt"/>
              </a:rPr>
              <a:t> </a:t>
            </a:r>
            <a:r>
              <a:rPr lang="fr-FR" dirty="0" err="1">
                <a:latin typeface="+mj-lt"/>
              </a:rPr>
              <a:t>tempor</a:t>
            </a:r>
            <a:r>
              <a:rPr lang="fr-FR" dirty="0">
                <a:latin typeface="+mj-lt"/>
              </a:rPr>
              <a:t> </a:t>
            </a:r>
            <a:r>
              <a:rPr lang="fr-FR" dirty="0" err="1">
                <a:latin typeface="+mj-lt"/>
              </a:rPr>
              <a:t>incididunt</a:t>
            </a:r>
            <a:r>
              <a:rPr lang="fr-FR" dirty="0">
                <a:latin typeface="+mj-lt"/>
              </a:rPr>
              <a:t> ut </a:t>
            </a:r>
            <a:r>
              <a:rPr lang="fr-FR" dirty="0" err="1">
                <a:latin typeface="+mj-lt"/>
              </a:rPr>
              <a:t>labore</a:t>
            </a:r>
            <a:r>
              <a:rPr lang="fr-FR" dirty="0">
                <a:latin typeface="+mj-lt"/>
              </a:rPr>
              <a:t> et </a:t>
            </a:r>
            <a:r>
              <a:rPr lang="fr-FR" dirty="0" err="1">
                <a:latin typeface="+mj-lt"/>
              </a:rPr>
              <a:t>dolore</a:t>
            </a:r>
            <a:r>
              <a:rPr lang="fr-FR" dirty="0">
                <a:latin typeface="+mj-lt"/>
              </a:rPr>
              <a:t> magna </a:t>
            </a:r>
            <a:r>
              <a:rPr lang="fr-FR" dirty="0" err="1">
                <a:latin typeface="+mj-lt"/>
              </a:rPr>
              <a:t>aliqua</a:t>
            </a:r>
            <a:r>
              <a:rPr lang="fr-FR" dirty="0">
                <a:latin typeface="+mj-lt"/>
              </a:rPr>
              <a:t>. Ut </a:t>
            </a:r>
            <a:r>
              <a:rPr lang="fr-FR" dirty="0" err="1">
                <a:latin typeface="+mj-lt"/>
              </a:rPr>
              <a:t>enim</a:t>
            </a:r>
            <a:r>
              <a:rPr lang="fr-FR" dirty="0">
                <a:latin typeface="+mj-lt"/>
              </a:rPr>
              <a:t> ad </a:t>
            </a:r>
            <a:r>
              <a:rPr lang="fr-FR" dirty="0" err="1">
                <a:latin typeface="+mj-lt"/>
              </a:rPr>
              <a:t>minim</a:t>
            </a:r>
            <a:r>
              <a:rPr lang="fr-FR" dirty="0">
                <a:latin typeface="+mj-lt"/>
              </a:rPr>
              <a:t> </a:t>
            </a:r>
            <a:r>
              <a:rPr lang="fr-FR" dirty="0" err="1">
                <a:latin typeface="+mj-lt"/>
              </a:rPr>
              <a:t>veniam</a:t>
            </a:r>
            <a:r>
              <a:rPr lang="fr-FR" dirty="0">
                <a:latin typeface="+mj-lt"/>
              </a:rPr>
              <a:t>, </a:t>
            </a:r>
            <a:r>
              <a:rPr lang="fr-FR" dirty="0" err="1">
                <a:latin typeface="+mj-lt"/>
              </a:rPr>
              <a:t>quis</a:t>
            </a:r>
            <a:r>
              <a:rPr lang="fr-FR" dirty="0">
                <a:latin typeface="+mj-lt"/>
              </a:rPr>
              <a:t> </a:t>
            </a:r>
            <a:r>
              <a:rPr lang="fr-FR" dirty="0" err="1">
                <a:latin typeface="+mj-lt"/>
              </a:rPr>
              <a:t>nostrud</a:t>
            </a:r>
            <a:r>
              <a:rPr lang="fr-FR" dirty="0">
                <a:latin typeface="+mj-lt"/>
              </a:rPr>
              <a:t> </a:t>
            </a:r>
            <a:r>
              <a:rPr lang="fr-FR" dirty="0" err="1">
                <a:latin typeface="+mj-lt"/>
              </a:rPr>
              <a:t>exercitation</a:t>
            </a:r>
            <a:r>
              <a:rPr lang="fr-FR" dirty="0">
                <a:latin typeface="+mj-lt"/>
              </a:rPr>
              <a:t> </a:t>
            </a:r>
            <a:r>
              <a:rPr lang="fr-FR" dirty="0" err="1">
                <a:latin typeface="+mj-lt"/>
              </a:rPr>
              <a:t>ullamco</a:t>
            </a:r>
            <a:r>
              <a:rPr lang="fr-FR" dirty="0">
                <a:latin typeface="+mj-lt"/>
              </a:rPr>
              <a:t> </a:t>
            </a:r>
            <a:r>
              <a:rPr lang="fr-FR" dirty="0" err="1">
                <a:latin typeface="+mj-lt"/>
              </a:rPr>
              <a:t>laboris</a:t>
            </a:r>
            <a:r>
              <a:rPr lang="fr-FR" dirty="0">
                <a:latin typeface="+mj-lt"/>
              </a:rPr>
              <a:t> </a:t>
            </a:r>
            <a:r>
              <a:rPr lang="fr-FR" dirty="0" err="1">
                <a:latin typeface="+mj-lt"/>
              </a:rPr>
              <a:t>nisi</a:t>
            </a:r>
            <a:r>
              <a:rPr lang="fr-FR" dirty="0">
                <a:latin typeface="+mj-lt"/>
              </a:rPr>
              <a:t> ut </a:t>
            </a:r>
            <a:r>
              <a:rPr lang="fr-FR" dirty="0" err="1">
                <a:latin typeface="+mj-lt"/>
              </a:rPr>
              <a:t>aliquip</a:t>
            </a:r>
            <a:r>
              <a:rPr lang="fr-FR" dirty="0">
                <a:latin typeface="+mj-lt"/>
              </a:rPr>
              <a:t> ex </a:t>
            </a:r>
            <a:r>
              <a:rPr lang="fr-FR" dirty="0" err="1">
                <a:latin typeface="+mj-lt"/>
              </a:rPr>
              <a:t>ea</a:t>
            </a:r>
            <a:r>
              <a:rPr lang="fr-FR" dirty="0">
                <a:latin typeface="+mj-lt"/>
              </a:rPr>
              <a:t> </a:t>
            </a:r>
            <a:r>
              <a:rPr lang="fr-FR" dirty="0" err="1">
                <a:latin typeface="+mj-lt"/>
              </a:rPr>
              <a:t>commodo</a:t>
            </a:r>
            <a:r>
              <a:rPr lang="fr-FR" dirty="0">
                <a:latin typeface="+mj-lt"/>
              </a:rPr>
              <a:t> </a:t>
            </a:r>
            <a:r>
              <a:rPr lang="fr-FR" dirty="0" err="1">
                <a:latin typeface="+mj-lt"/>
              </a:rPr>
              <a:t>consequat</a:t>
            </a:r>
            <a:r>
              <a:rPr lang="fr-FR" dirty="0">
                <a:latin typeface="+mj-lt"/>
              </a:rPr>
              <a:t>. Duis </a:t>
            </a:r>
            <a:r>
              <a:rPr lang="fr-FR" dirty="0" err="1">
                <a:latin typeface="+mj-lt"/>
              </a:rPr>
              <a:t>aute</a:t>
            </a:r>
            <a:r>
              <a:rPr lang="fr-FR" dirty="0">
                <a:latin typeface="+mj-lt"/>
              </a:rPr>
              <a:t> </a:t>
            </a:r>
            <a:r>
              <a:rPr lang="fr-FR" dirty="0" err="1">
                <a:latin typeface="+mj-lt"/>
              </a:rPr>
              <a:t>irure</a:t>
            </a:r>
            <a:r>
              <a:rPr lang="fr-FR" dirty="0">
                <a:latin typeface="+mj-lt"/>
              </a:rPr>
              <a:t> </a:t>
            </a:r>
            <a:r>
              <a:rPr lang="fr-FR" dirty="0" err="1">
                <a:latin typeface="+mj-lt"/>
              </a:rPr>
              <a:t>dolor</a:t>
            </a:r>
            <a:r>
              <a:rPr lang="fr-FR" dirty="0">
                <a:latin typeface="+mj-lt"/>
              </a:rPr>
              <a:t> in </a:t>
            </a:r>
            <a:r>
              <a:rPr lang="fr-FR" dirty="0" err="1">
                <a:latin typeface="+mj-lt"/>
              </a:rPr>
              <a:t>reprehenderit</a:t>
            </a:r>
            <a:r>
              <a:rPr lang="fr-FR" dirty="0">
                <a:latin typeface="+mj-lt"/>
              </a:rPr>
              <a:t> in </a:t>
            </a:r>
            <a:r>
              <a:rPr lang="fr-FR" dirty="0" err="1">
                <a:latin typeface="+mj-lt"/>
              </a:rPr>
              <a:t>voluptate</a:t>
            </a:r>
            <a:r>
              <a:rPr lang="fr-FR" dirty="0">
                <a:latin typeface="+mj-lt"/>
              </a:rPr>
              <a:t> </a:t>
            </a:r>
            <a:r>
              <a:rPr lang="fr-FR" dirty="0" err="1">
                <a:latin typeface="+mj-lt"/>
              </a:rPr>
              <a:t>velit</a:t>
            </a:r>
            <a:r>
              <a:rPr lang="fr-FR" dirty="0">
                <a:latin typeface="+mj-lt"/>
              </a:rPr>
              <a:t> esse </a:t>
            </a:r>
            <a:r>
              <a:rPr lang="fr-FR" dirty="0" err="1">
                <a:latin typeface="+mj-lt"/>
              </a:rPr>
              <a:t>cillum</a:t>
            </a:r>
            <a:r>
              <a:rPr lang="fr-FR" dirty="0">
                <a:latin typeface="+mj-lt"/>
              </a:rPr>
              <a:t> </a:t>
            </a:r>
            <a:r>
              <a:rPr lang="fr-FR" dirty="0" err="1">
                <a:latin typeface="+mj-lt"/>
              </a:rPr>
              <a:t>animtotam</a:t>
            </a:r>
            <a:r>
              <a:rPr lang="fr-FR" dirty="0">
                <a:latin typeface="+mj-lt"/>
              </a:rPr>
              <a:t> </a:t>
            </a:r>
            <a:r>
              <a:rPr lang="fr-FR" dirty="0" err="1">
                <a:latin typeface="+mj-lt"/>
              </a:rPr>
              <a:t>remest</a:t>
            </a:r>
            <a:r>
              <a:rPr lang="fr-FR" dirty="0">
                <a:latin typeface="+mj-lt"/>
              </a:rPr>
              <a:t> </a:t>
            </a:r>
            <a:r>
              <a:rPr lang="fr-FR" dirty="0" err="1">
                <a:latin typeface="+mj-lt"/>
              </a:rPr>
              <a:t>laborum</a:t>
            </a:r>
            <a:r>
              <a:rPr lang="fr-FR" dirty="0">
                <a:latin typeface="+mj-lt"/>
              </a:rPr>
              <a:t>. </a:t>
            </a:r>
          </a:p>
          <a:p>
            <a:pPr algn="just"/>
            <a:r>
              <a:rPr lang="fr-FR" dirty="0">
                <a:latin typeface="+mj-lt"/>
              </a:rPr>
              <a:t>Sed ut </a:t>
            </a:r>
            <a:r>
              <a:rPr lang="fr-FR" dirty="0" err="1">
                <a:latin typeface="+mj-lt"/>
              </a:rPr>
              <a:t>perspiciatis</a:t>
            </a:r>
            <a:r>
              <a:rPr lang="fr-FR" dirty="0">
                <a:latin typeface="+mj-lt"/>
              </a:rPr>
              <a:t> </a:t>
            </a:r>
            <a:r>
              <a:rPr lang="fr-FR" dirty="0" err="1">
                <a:latin typeface="+mj-lt"/>
              </a:rPr>
              <a:t>unde</a:t>
            </a:r>
            <a:r>
              <a:rPr lang="fr-FR" dirty="0">
                <a:latin typeface="+mj-lt"/>
              </a:rPr>
              <a:t> </a:t>
            </a:r>
            <a:r>
              <a:rPr lang="fr-FR" dirty="0" err="1">
                <a:latin typeface="+mj-lt"/>
              </a:rPr>
              <a:t>omnis</a:t>
            </a:r>
            <a:r>
              <a:rPr lang="fr-FR" dirty="0">
                <a:latin typeface="+mj-lt"/>
              </a:rPr>
              <a:t> </a:t>
            </a:r>
            <a:r>
              <a:rPr lang="fr-FR" dirty="0" err="1">
                <a:latin typeface="+mj-lt"/>
              </a:rPr>
              <a:t>iste</a:t>
            </a:r>
            <a:r>
              <a:rPr lang="fr-FR" dirty="0">
                <a:latin typeface="+mj-lt"/>
              </a:rPr>
              <a:t> </a:t>
            </a:r>
            <a:r>
              <a:rPr lang="fr-FR" dirty="0" err="1">
                <a:latin typeface="+mj-lt"/>
              </a:rPr>
              <a:t>natus</a:t>
            </a:r>
            <a:r>
              <a:rPr lang="fr-FR" dirty="0">
                <a:latin typeface="+mj-lt"/>
              </a:rPr>
              <a:t> </a:t>
            </a:r>
            <a:r>
              <a:rPr lang="fr-FR" dirty="0" err="1">
                <a:latin typeface="+mj-lt"/>
              </a:rPr>
              <a:t>error</a:t>
            </a:r>
            <a:r>
              <a:rPr lang="fr-FR" dirty="0">
                <a:latin typeface="+mj-lt"/>
              </a:rPr>
              <a:t> </a:t>
            </a:r>
            <a:r>
              <a:rPr lang="fr-FR" dirty="0" err="1">
                <a:latin typeface="+mj-lt"/>
              </a:rPr>
              <a:t>sit</a:t>
            </a:r>
            <a:r>
              <a:rPr lang="fr-FR" dirty="0">
                <a:latin typeface="+mj-lt"/>
              </a:rPr>
              <a:t> </a:t>
            </a:r>
            <a:r>
              <a:rPr lang="fr-FR" dirty="0" err="1">
                <a:latin typeface="+mj-lt"/>
              </a:rPr>
              <a:t>voluptatem</a:t>
            </a:r>
            <a:r>
              <a:rPr lang="fr-FR" dirty="0">
                <a:latin typeface="+mj-lt"/>
              </a:rPr>
              <a:t> </a:t>
            </a:r>
            <a:r>
              <a:rPr lang="fr-FR" dirty="0" err="1">
                <a:latin typeface="+mj-lt"/>
              </a:rPr>
              <a:t>accusantium</a:t>
            </a:r>
            <a:r>
              <a:rPr lang="fr-FR" dirty="0">
                <a:latin typeface="+mj-lt"/>
              </a:rPr>
              <a:t> </a:t>
            </a:r>
            <a:r>
              <a:rPr lang="fr-FR" dirty="0" err="1">
                <a:latin typeface="+mj-lt"/>
              </a:rPr>
              <a:t>doloremque</a:t>
            </a:r>
            <a:r>
              <a:rPr lang="fr-FR" dirty="0">
                <a:latin typeface="+mj-lt"/>
              </a:rPr>
              <a:t> </a:t>
            </a:r>
            <a:r>
              <a:rPr lang="fr-FR" dirty="0" err="1">
                <a:latin typeface="+mj-lt"/>
              </a:rPr>
              <a:t>laudantium</a:t>
            </a:r>
            <a:r>
              <a:rPr lang="fr-FR" dirty="0">
                <a:latin typeface="+mj-lt"/>
              </a:rPr>
              <a:t>, </a:t>
            </a:r>
            <a:r>
              <a:rPr lang="fr-FR" dirty="0" err="1">
                <a:latin typeface="+mj-lt"/>
              </a:rPr>
              <a:t>totam</a:t>
            </a:r>
            <a:r>
              <a:rPr lang="fr-FR" dirty="0">
                <a:latin typeface="+mj-lt"/>
              </a:rPr>
              <a:t> rem </a:t>
            </a:r>
            <a:r>
              <a:rPr lang="fr-FR" dirty="0" err="1">
                <a:latin typeface="+mj-lt"/>
              </a:rPr>
              <a:t>aperiam</a:t>
            </a:r>
            <a:r>
              <a:rPr lang="fr-FR" dirty="0">
                <a:latin typeface="+mj-lt"/>
              </a:rPr>
              <a:t>, </a:t>
            </a:r>
            <a:r>
              <a:rPr lang="fr-FR" dirty="0" err="1">
                <a:latin typeface="+mj-lt"/>
              </a:rPr>
              <a:t>eaque</a:t>
            </a:r>
            <a:r>
              <a:rPr lang="fr-FR" dirty="0">
                <a:latin typeface="+mj-lt"/>
              </a:rPr>
              <a:t> </a:t>
            </a:r>
            <a:r>
              <a:rPr lang="fr-FR" dirty="0" err="1">
                <a:latin typeface="+mj-lt"/>
              </a:rPr>
              <a:t>ipsa</a:t>
            </a:r>
            <a:r>
              <a:rPr lang="fr-FR" dirty="0">
                <a:latin typeface="+mj-lt"/>
              </a:rPr>
              <a:t> </a:t>
            </a:r>
            <a:r>
              <a:rPr lang="fr-FR" dirty="0" err="1">
                <a:latin typeface="+mj-lt"/>
              </a:rPr>
              <a:t>quae</a:t>
            </a:r>
            <a:r>
              <a:rPr lang="fr-FR" dirty="0">
                <a:latin typeface="+mj-lt"/>
              </a:rPr>
              <a:t> ab </a:t>
            </a:r>
            <a:r>
              <a:rPr lang="fr-FR" dirty="0" err="1">
                <a:latin typeface="+mj-lt"/>
              </a:rPr>
              <a:t>illo</a:t>
            </a:r>
            <a:r>
              <a:rPr lang="fr-FR" dirty="0">
                <a:latin typeface="+mj-lt"/>
              </a:rPr>
              <a:t> </a:t>
            </a:r>
            <a:r>
              <a:rPr lang="fr-FR" dirty="0" err="1">
                <a:latin typeface="+mj-lt"/>
              </a:rPr>
              <a:t>inventore</a:t>
            </a:r>
            <a:r>
              <a:rPr lang="fr-FR" dirty="0">
                <a:latin typeface="+mj-lt"/>
              </a:rPr>
              <a:t> </a:t>
            </a:r>
            <a:r>
              <a:rPr lang="fr-FR" dirty="0" err="1">
                <a:latin typeface="+mj-lt"/>
              </a:rPr>
              <a:t>veritatis</a:t>
            </a:r>
            <a:r>
              <a:rPr lang="fr-FR" dirty="0">
                <a:latin typeface="+mj-lt"/>
              </a:rPr>
              <a:t> et quasi </a:t>
            </a:r>
            <a:r>
              <a:rPr lang="fr-FR" dirty="0" err="1">
                <a:latin typeface="+mj-lt"/>
              </a:rPr>
              <a:t>architecto</a:t>
            </a:r>
            <a:r>
              <a:rPr lang="fr-FR" dirty="0">
                <a:latin typeface="+mj-lt"/>
              </a:rPr>
              <a:t> </a:t>
            </a:r>
            <a:r>
              <a:rPr lang="fr-FR" dirty="0" err="1">
                <a:latin typeface="+mj-lt"/>
              </a:rPr>
              <a:t>beatae</a:t>
            </a:r>
            <a:r>
              <a:rPr lang="fr-FR" dirty="0">
                <a:latin typeface="+mj-lt"/>
              </a:rPr>
              <a:t> vitae dicta </a:t>
            </a:r>
            <a:r>
              <a:rPr lang="fr-FR" dirty="0" err="1">
                <a:latin typeface="+mj-lt"/>
              </a:rPr>
              <a:t>sunt</a:t>
            </a:r>
            <a:r>
              <a:rPr lang="fr-FR" dirty="0">
                <a:latin typeface="+mj-lt"/>
              </a:rPr>
              <a:t> </a:t>
            </a:r>
            <a:r>
              <a:rPr lang="fr-FR" dirty="0" err="1">
                <a:latin typeface="+mj-lt"/>
              </a:rPr>
              <a:t>explicabo</a:t>
            </a:r>
            <a:r>
              <a:rPr lang="fr-FR" dirty="0">
                <a:latin typeface="+mj-lt"/>
              </a:rPr>
              <a:t>. </a:t>
            </a:r>
            <a:r>
              <a:rPr lang="fr-FR" dirty="0" err="1">
                <a:latin typeface="+mj-lt"/>
              </a:rPr>
              <a:t>Nemo</a:t>
            </a:r>
            <a:r>
              <a:rPr lang="fr-FR" dirty="0">
                <a:latin typeface="+mj-lt"/>
              </a:rPr>
              <a:t> </a:t>
            </a:r>
            <a:r>
              <a:rPr lang="fr-FR" dirty="0" err="1">
                <a:latin typeface="+mj-lt"/>
              </a:rPr>
              <a:t>enim</a:t>
            </a:r>
            <a:r>
              <a:rPr lang="fr-FR" dirty="0">
                <a:latin typeface="+mj-lt"/>
              </a:rPr>
              <a:t> </a:t>
            </a:r>
            <a:r>
              <a:rPr lang="fr-FR" dirty="0" err="1">
                <a:latin typeface="+mj-lt"/>
              </a:rPr>
              <a:t>ipsam</a:t>
            </a:r>
            <a:r>
              <a:rPr lang="fr-FR" dirty="0">
                <a:latin typeface="+mj-lt"/>
              </a:rPr>
              <a:t> </a:t>
            </a:r>
            <a:r>
              <a:rPr lang="fr-FR" dirty="0" err="1">
                <a:latin typeface="+mj-lt"/>
              </a:rPr>
              <a:t>voluptatem</a:t>
            </a:r>
            <a:r>
              <a:rPr lang="fr-FR" dirty="0">
                <a:latin typeface="+mj-lt"/>
              </a:rPr>
              <a:t> quia </a:t>
            </a:r>
            <a:r>
              <a:rPr lang="fr-FR" dirty="0" err="1">
                <a:latin typeface="+mj-lt"/>
              </a:rPr>
              <a:t>voluptas</a:t>
            </a:r>
            <a:r>
              <a:rPr lang="fr-FR" dirty="0">
                <a:latin typeface="+mj-lt"/>
              </a:rPr>
              <a:t> </a:t>
            </a:r>
            <a:r>
              <a:rPr lang="fr-FR" dirty="0" err="1">
                <a:latin typeface="+mj-lt"/>
              </a:rPr>
              <a:t>sit</a:t>
            </a:r>
            <a:r>
              <a:rPr lang="fr-FR" dirty="0">
                <a:latin typeface="+mj-lt"/>
              </a:rPr>
              <a:t> </a:t>
            </a:r>
            <a:r>
              <a:rPr lang="fr-FR" dirty="0" err="1">
                <a:latin typeface="+mj-lt"/>
              </a:rPr>
              <a:t>aspernatur</a:t>
            </a:r>
            <a:r>
              <a:rPr lang="fr-FR" dirty="0">
                <a:latin typeface="+mj-lt"/>
              </a:rPr>
              <a:t> </a:t>
            </a:r>
            <a:r>
              <a:rPr lang="fr-FR" dirty="0" err="1">
                <a:latin typeface="+mj-lt"/>
              </a:rPr>
              <a:t>aut</a:t>
            </a:r>
            <a:r>
              <a:rPr lang="fr-FR" dirty="0">
                <a:latin typeface="+mj-lt"/>
              </a:rPr>
              <a:t> </a:t>
            </a:r>
            <a:r>
              <a:rPr lang="fr-FR" dirty="0" err="1">
                <a:latin typeface="+mj-lt"/>
              </a:rPr>
              <a:t>odit</a:t>
            </a:r>
            <a:r>
              <a:rPr lang="fr-FR" dirty="0">
                <a:latin typeface="+mj-lt"/>
              </a:rPr>
              <a:t> </a:t>
            </a:r>
            <a:r>
              <a:rPr lang="fr-FR" dirty="0" err="1">
                <a:latin typeface="+mj-lt"/>
              </a:rPr>
              <a:t>aut</a:t>
            </a:r>
            <a:r>
              <a:rPr lang="fr-FR" dirty="0">
                <a:latin typeface="+mj-lt"/>
              </a:rPr>
              <a:t> </a:t>
            </a:r>
            <a:r>
              <a:rPr lang="fr-FR" dirty="0" err="1">
                <a:latin typeface="+mj-lt"/>
              </a:rPr>
              <a:t>fugit</a:t>
            </a:r>
            <a:r>
              <a:rPr lang="fr-FR" dirty="0">
                <a:latin typeface="+mj-lt"/>
              </a:rPr>
              <a:t>, </a:t>
            </a:r>
            <a:r>
              <a:rPr lang="fr-FR" dirty="0" err="1">
                <a:latin typeface="+mj-lt"/>
              </a:rPr>
              <a:t>sed</a:t>
            </a:r>
            <a:r>
              <a:rPr lang="fr-FR" dirty="0">
                <a:latin typeface="+mj-lt"/>
              </a:rPr>
              <a:t> quia </a:t>
            </a:r>
            <a:r>
              <a:rPr lang="fr-FR" dirty="0" err="1">
                <a:latin typeface="+mj-lt"/>
              </a:rPr>
              <a:t>consequuntur.V</a:t>
            </a:r>
            <a:endParaRPr lang="fr-FR" dirty="0">
              <a:latin typeface="+mj-lt"/>
            </a:endParaRPr>
          </a:p>
        </p:txBody>
      </p:sp>
      <p:grpSp>
        <p:nvGrpSpPr>
          <p:cNvPr id="15" name="Groupe 14">
            <a:extLst>
              <a:ext uri="{FF2B5EF4-FFF2-40B4-BE49-F238E27FC236}">
                <a16:creationId xmlns:a16="http://schemas.microsoft.com/office/drawing/2014/main" xmlns="" id="{E4AD4BBC-6B03-8744-B8CE-B93703BBC6AB}"/>
              </a:ext>
            </a:extLst>
          </p:cNvPr>
          <p:cNvGrpSpPr/>
          <p:nvPr/>
        </p:nvGrpSpPr>
        <p:grpSpPr>
          <a:xfrm>
            <a:off x="6136775" y="5483482"/>
            <a:ext cx="3954856" cy="369332"/>
            <a:chOff x="5272561" y="5483482"/>
            <a:chExt cx="3954856" cy="369332"/>
          </a:xfrm>
        </p:grpSpPr>
        <p:sp>
          <p:nvSpPr>
            <p:cNvPr id="12" name="Triangle 11">
              <a:extLst>
                <a:ext uri="{FF2B5EF4-FFF2-40B4-BE49-F238E27FC236}">
                  <a16:creationId xmlns:a16="http://schemas.microsoft.com/office/drawing/2014/main" xmlns="" id="{EBEBBBAA-AB85-BF48-BFE8-4B8C89921B11}"/>
                </a:ext>
              </a:extLst>
            </p:cNvPr>
            <p:cNvSpPr/>
            <p:nvPr/>
          </p:nvSpPr>
          <p:spPr>
            <a:xfrm rot="5400000">
              <a:off x="5260935" y="5595486"/>
              <a:ext cx="168579" cy="145327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xmlns="" id="{2059DBC3-B6E6-7840-AA18-54B07AF59FF4}"/>
                </a:ext>
              </a:extLst>
            </p:cNvPr>
            <p:cNvSpPr/>
            <p:nvPr/>
          </p:nvSpPr>
          <p:spPr>
            <a:xfrm>
              <a:off x="5659324" y="5483482"/>
              <a:ext cx="356809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just"/>
              <a:r>
                <a:rPr lang="fr-FR" b="1" dirty="0" err="1">
                  <a:solidFill>
                    <a:schemeClr val="accent1"/>
                  </a:solidFill>
                </a:rPr>
                <a:t>cillum</a:t>
              </a:r>
              <a:r>
                <a:rPr lang="fr-FR" b="1" dirty="0">
                  <a:solidFill>
                    <a:schemeClr val="accent1"/>
                  </a:solidFill>
                </a:rPr>
                <a:t> </a:t>
              </a:r>
              <a:r>
                <a:rPr lang="fr-FR" b="1" dirty="0" err="1">
                  <a:solidFill>
                    <a:schemeClr val="accent1"/>
                  </a:solidFill>
                </a:rPr>
                <a:t>animtotam</a:t>
              </a:r>
              <a:r>
                <a:rPr lang="fr-FR" b="1" dirty="0">
                  <a:solidFill>
                    <a:schemeClr val="accent1"/>
                  </a:solidFill>
                </a:rPr>
                <a:t> </a:t>
              </a:r>
              <a:r>
                <a:rPr lang="fr-FR" b="1" dirty="0" err="1">
                  <a:solidFill>
                    <a:schemeClr val="accent1"/>
                  </a:solidFill>
                </a:rPr>
                <a:t>remest</a:t>
              </a:r>
              <a:r>
                <a:rPr lang="fr-FR" b="1" dirty="0">
                  <a:solidFill>
                    <a:schemeClr val="accent1"/>
                  </a:solidFill>
                </a:rPr>
                <a:t> </a:t>
              </a:r>
              <a:r>
                <a:rPr lang="fr-FR" b="1" dirty="0" err="1">
                  <a:solidFill>
                    <a:schemeClr val="accent1"/>
                  </a:solidFill>
                </a:rPr>
                <a:t>laborum</a:t>
              </a:r>
              <a:r>
                <a:rPr lang="fr-FR" b="1" dirty="0">
                  <a:solidFill>
                    <a:schemeClr val="accent1"/>
                  </a:solidFill>
                </a:rPr>
                <a:t>. </a:t>
              </a: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7078E7C2-8EA1-2D4F-BDAC-DFFE094C285C}"/>
              </a:ext>
            </a:extLst>
          </p:cNvPr>
          <p:cNvSpPr/>
          <p:nvPr/>
        </p:nvSpPr>
        <p:spPr>
          <a:xfrm>
            <a:off x="5734957" y="5332920"/>
            <a:ext cx="4674892" cy="67045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xmlns="" id="{181AC606-A029-D342-9DE7-B08035EFAC63}"/>
              </a:ext>
            </a:extLst>
          </p:cNvPr>
          <p:cNvSpPr/>
          <p:nvPr/>
        </p:nvSpPr>
        <p:spPr>
          <a:xfrm>
            <a:off x="-410696" y="1810859"/>
            <a:ext cx="1612316" cy="1612316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xmlns="" id="{98D39FEB-6DA8-5D47-8AAF-234D560C5D44}"/>
              </a:ext>
            </a:extLst>
          </p:cNvPr>
          <p:cNvSpPr/>
          <p:nvPr/>
        </p:nvSpPr>
        <p:spPr>
          <a:xfrm>
            <a:off x="997563" y="2952251"/>
            <a:ext cx="1888386" cy="1888386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xmlns="" id="{5AD003B1-6DE1-9542-9ACD-7C8D1B39FD59}"/>
              </a:ext>
            </a:extLst>
          </p:cNvPr>
          <p:cNvSpPr/>
          <p:nvPr/>
        </p:nvSpPr>
        <p:spPr>
          <a:xfrm>
            <a:off x="3221501" y="3981215"/>
            <a:ext cx="653994" cy="653994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xmlns="" id="{86C62348-824E-FD45-A394-5E04B2EB049D}"/>
              </a:ext>
            </a:extLst>
          </p:cNvPr>
          <p:cNvSpPr/>
          <p:nvPr/>
        </p:nvSpPr>
        <p:spPr>
          <a:xfrm>
            <a:off x="598325" y="4864103"/>
            <a:ext cx="914298" cy="914298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xmlns="" id="{A53BC872-0694-1F43-B2A8-5BA5E57F8543}"/>
              </a:ext>
            </a:extLst>
          </p:cNvPr>
          <p:cNvSpPr txBox="1"/>
          <p:nvPr/>
        </p:nvSpPr>
        <p:spPr>
          <a:xfrm>
            <a:off x="-236057" y="2325012"/>
            <a:ext cx="12630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Insérez une</a:t>
            </a:r>
          </a:p>
          <a:p>
            <a:pPr algn="ctr"/>
            <a:r>
              <a:rPr lang="fr-FR" dirty="0"/>
              <a:t>Image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xmlns="" id="{EDA12CBE-F179-E64C-9C5A-AE891C3E4F85}"/>
              </a:ext>
            </a:extLst>
          </p:cNvPr>
          <p:cNvSpPr txBox="1"/>
          <p:nvPr/>
        </p:nvSpPr>
        <p:spPr>
          <a:xfrm>
            <a:off x="1310237" y="3661881"/>
            <a:ext cx="12630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Insérez une</a:t>
            </a:r>
          </a:p>
          <a:p>
            <a:pPr algn="ctr"/>
            <a:r>
              <a:rPr lang="fr-FR" dirty="0"/>
              <a:t>Image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xmlns="" id="{591A82A6-D932-6E4B-8F11-C313A9938224}"/>
              </a:ext>
            </a:extLst>
          </p:cNvPr>
          <p:cNvSpPr txBox="1"/>
          <p:nvPr/>
        </p:nvSpPr>
        <p:spPr>
          <a:xfrm>
            <a:off x="3175033" y="4108157"/>
            <a:ext cx="7857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000" dirty="0"/>
              <a:t>Insérez une</a:t>
            </a:r>
          </a:p>
          <a:p>
            <a:pPr algn="ctr"/>
            <a:r>
              <a:rPr lang="fr-FR" sz="1000" dirty="0"/>
              <a:t>Image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xmlns="" id="{4C2E5BC1-D579-9C42-A48F-6B529364A0EE}"/>
              </a:ext>
            </a:extLst>
          </p:cNvPr>
          <p:cNvSpPr txBox="1"/>
          <p:nvPr/>
        </p:nvSpPr>
        <p:spPr>
          <a:xfrm>
            <a:off x="685052" y="5177301"/>
            <a:ext cx="7857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000" dirty="0"/>
              <a:t>Insérez une</a:t>
            </a:r>
          </a:p>
          <a:p>
            <a:pPr algn="ctr"/>
            <a:r>
              <a:rPr lang="fr-FR" sz="1000" dirty="0"/>
              <a:t>Image</a:t>
            </a:r>
          </a:p>
        </p:txBody>
      </p:sp>
    </p:spTree>
    <p:extLst>
      <p:ext uri="{BB962C8B-B14F-4D97-AF65-F5344CB8AC3E}">
        <p14:creationId xmlns:p14="http://schemas.microsoft.com/office/powerpoint/2010/main" val="2023091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xmlns="" id="{09E7A5D7-30CC-7A4D-8842-CEE7CEADBDDC}"/>
              </a:ext>
            </a:extLst>
          </p:cNvPr>
          <p:cNvSpPr txBox="1"/>
          <p:nvPr/>
        </p:nvSpPr>
        <p:spPr>
          <a:xfrm>
            <a:off x="635000" y="622300"/>
            <a:ext cx="1089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171616"/>
                </a:solidFill>
              </a:rPr>
              <a:t>EXEMPLE DE TITRE POUR UN TITRE DE PARTIE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xmlns="" id="{86455B05-2575-5148-BAAC-0C5CCBBF4E5B}"/>
              </a:ext>
            </a:extLst>
          </p:cNvPr>
          <p:cNvSpPr txBox="1"/>
          <p:nvPr/>
        </p:nvSpPr>
        <p:spPr>
          <a:xfrm>
            <a:off x="482601" y="2161754"/>
            <a:ext cx="307974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 err="1">
                <a:latin typeface="+mj-lt"/>
              </a:rPr>
              <a:t>Lorem</a:t>
            </a:r>
            <a:r>
              <a:rPr lang="fr-FR" dirty="0">
                <a:latin typeface="+mj-lt"/>
              </a:rPr>
              <a:t> </a:t>
            </a:r>
            <a:r>
              <a:rPr lang="fr-FR" dirty="0" err="1">
                <a:latin typeface="+mj-lt"/>
              </a:rPr>
              <a:t>ipsum</a:t>
            </a:r>
            <a:r>
              <a:rPr lang="fr-FR" dirty="0">
                <a:latin typeface="+mj-lt"/>
              </a:rPr>
              <a:t> </a:t>
            </a:r>
            <a:r>
              <a:rPr lang="fr-FR" dirty="0" err="1">
                <a:latin typeface="+mj-lt"/>
              </a:rPr>
              <a:t>dolor</a:t>
            </a:r>
            <a:r>
              <a:rPr lang="fr-FR" dirty="0">
                <a:latin typeface="+mj-lt"/>
              </a:rPr>
              <a:t> </a:t>
            </a:r>
            <a:r>
              <a:rPr lang="fr-FR" dirty="0" err="1">
                <a:latin typeface="+mj-lt"/>
              </a:rPr>
              <a:t>sit</a:t>
            </a:r>
            <a:r>
              <a:rPr lang="fr-FR" dirty="0">
                <a:latin typeface="+mj-lt"/>
              </a:rPr>
              <a:t> </a:t>
            </a:r>
            <a:r>
              <a:rPr lang="fr-FR" dirty="0" err="1">
                <a:latin typeface="+mj-lt"/>
              </a:rPr>
              <a:t>amet</a:t>
            </a:r>
            <a:r>
              <a:rPr lang="fr-FR" dirty="0">
                <a:latin typeface="+mj-lt"/>
              </a:rPr>
              <a:t>, </a:t>
            </a:r>
            <a:r>
              <a:rPr lang="fr-FR" dirty="0" err="1">
                <a:latin typeface="+mj-lt"/>
              </a:rPr>
              <a:t>consectetur</a:t>
            </a:r>
            <a:r>
              <a:rPr lang="fr-FR" dirty="0">
                <a:latin typeface="+mj-lt"/>
              </a:rPr>
              <a:t> </a:t>
            </a:r>
            <a:r>
              <a:rPr lang="fr-FR" dirty="0" err="1">
                <a:latin typeface="+mj-lt"/>
              </a:rPr>
              <a:t>adipisicing</a:t>
            </a:r>
            <a:r>
              <a:rPr lang="fr-FR" dirty="0">
                <a:latin typeface="+mj-lt"/>
              </a:rPr>
              <a:t> </a:t>
            </a:r>
            <a:r>
              <a:rPr lang="fr-FR" dirty="0" err="1">
                <a:latin typeface="+mj-lt"/>
              </a:rPr>
              <a:t>elit</a:t>
            </a:r>
            <a:r>
              <a:rPr lang="fr-FR" dirty="0">
                <a:latin typeface="+mj-lt"/>
              </a:rPr>
              <a:t>, </a:t>
            </a:r>
            <a:r>
              <a:rPr lang="fr-FR" dirty="0" err="1">
                <a:latin typeface="+mj-lt"/>
              </a:rPr>
              <a:t>sed</a:t>
            </a:r>
            <a:r>
              <a:rPr lang="fr-FR" dirty="0">
                <a:latin typeface="+mj-lt"/>
              </a:rPr>
              <a:t> do </a:t>
            </a:r>
            <a:r>
              <a:rPr lang="fr-FR" dirty="0" err="1">
                <a:latin typeface="+mj-lt"/>
              </a:rPr>
              <a:t>eiusmod</a:t>
            </a:r>
            <a:r>
              <a:rPr lang="fr-FR" dirty="0">
                <a:latin typeface="+mj-lt"/>
              </a:rPr>
              <a:t> </a:t>
            </a:r>
            <a:r>
              <a:rPr lang="fr-FR" dirty="0" err="1">
                <a:latin typeface="+mj-lt"/>
              </a:rPr>
              <a:t>tempor</a:t>
            </a:r>
            <a:r>
              <a:rPr lang="fr-FR" dirty="0">
                <a:latin typeface="+mj-lt"/>
              </a:rPr>
              <a:t> </a:t>
            </a:r>
            <a:r>
              <a:rPr lang="fr-FR" dirty="0" err="1">
                <a:latin typeface="+mj-lt"/>
              </a:rPr>
              <a:t>incididunt</a:t>
            </a:r>
            <a:r>
              <a:rPr lang="fr-FR" dirty="0">
                <a:latin typeface="+mj-lt"/>
              </a:rPr>
              <a:t> ut </a:t>
            </a:r>
            <a:r>
              <a:rPr lang="fr-FR" dirty="0" err="1">
                <a:latin typeface="+mj-lt"/>
              </a:rPr>
              <a:t>labore</a:t>
            </a:r>
            <a:r>
              <a:rPr lang="fr-FR" dirty="0">
                <a:latin typeface="+mj-lt"/>
              </a:rPr>
              <a:t> et </a:t>
            </a:r>
            <a:r>
              <a:rPr lang="fr-FR" dirty="0" err="1">
                <a:latin typeface="+mj-lt"/>
              </a:rPr>
              <a:t>dolore</a:t>
            </a:r>
            <a:r>
              <a:rPr lang="fr-FR" dirty="0">
                <a:latin typeface="+mj-lt"/>
              </a:rPr>
              <a:t> magna </a:t>
            </a:r>
            <a:r>
              <a:rPr lang="fr-FR" dirty="0" err="1">
                <a:latin typeface="+mj-lt"/>
              </a:rPr>
              <a:t>aliqua</a:t>
            </a:r>
            <a:r>
              <a:rPr lang="fr-FR" dirty="0">
                <a:latin typeface="+mj-lt"/>
              </a:rPr>
              <a:t>. Ut </a:t>
            </a:r>
            <a:r>
              <a:rPr lang="fr-FR" dirty="0" err="1">
                <a:latin typeface="+mj-lt"/>
              </a:rPr>
              <a:t>enim</a:t>
            </a:r>
            <a:r>
              <a:rPr lang="fr-FR" dirty="0">
                <a:latin typeface="+mj-lt"/>
              </a:rPr>
              <a:t> ad </a:t>
            </a:r>
            <a:r>
              <a:rPr lang="fr-FR" dirty="0" err="1">
                <a:latin typeface="+mj-lt"/>
              </a:rPr>
              <a:t>minim</a:t>
            </a:r>
            <a:r>
              <a:rPr lang="fr-FR" dirty="0">
                <a:latin typeface="+mj-lt"/>
              </a:rPr>
              <a:t> </a:t>
            </a:r>
            <a:r>
              <a:rPr lang="fr-FR" dirty="0" err="1">
                <a:latin typeface="+mj-lt"/>
              </a:rPr>
              <a:t>veniam</a:t>
            </a:r>
            <a:r>
              <a:rPr lang="fr-FR" dirty="0">
                <a:latin typeface="+mj-lt"/>
              </a:rPr>
              <a:t>, </a:t>
            </a:r>
            <a:r>
              <a:rPr lang="fr-FR" dirty="0" err="1">
                <a:latin typeface="+mj-lt"/>
              </a:rPr>
              <a:t>quis</a:t>
            </a:r>
            <a:r>
              <a:rPr lang="fr-FR" dirty="0">
                <a:latin typeface="+mj-lt"/>
              </a:rPr>
              <a:t> </a:t>
            </a:r>
            <a:r>
              <a:rPr lang="fr-FR" dirty="0" err="1">
                <a:latin typeface="+mj-lt"/>
              </a:rPr>
              <a:t>nostrud</a:t>
            </a:r>
            <a:r>
              <a:rPr lang="fr-FR" dirty="0">
                <a:latin typeface="+mj-lt"/>
              </a:rPr>
              <a:t> </a:t>
            </a:r>
            <a:r>
              <a:rPr lang="fr-FR" dirty="0" err="1">
                <a:latin typeface="+mj-lt"/>
              </a:rPr>
              <a:t>exercitation</a:t>
            </a:r>
            <a:r>
              <a:rPr lang="fr-FR" dirty="0">
                <a:latin typeface="+mj-lt"/>
              </a:rPr>
              <a:t> </a:t>
            </a:r>
            <a:r>
              <a:rPr lang="fr-FR" dirty="0" err="1">
                <a:latin typeface="+mj-lt"/>
              </a:rPr>
              <a:t>ullamco</a:t>
            </a:r>
            <a:r>
              <a:rPr lang="fr-FR" dirty="0">
                <a:latin typeface="+mj-lt"/>
              </a:rPr>
              <a:t> </a:t>
            </a:r>
            <a:r>
              <a:rPr lang="fr-FR" dirty="0" err="1">
                <a:latin typeface="+mj-lt"/>
              </a:rPr>
              <a:t>laboris</a:t>
            </a:r>
            <a:r>
              <a:rPr lang="fr-FR" dirty="0">
                <a:latin typeface="+mj-lt"/>
              </a:rPr>
              <a:t> </a:t>
            </a:r>
            <a:r>
              <a:rPr lang="fr-FR" dirty="0" err="1">
                <a:latin typeface="+mj-lt"/>
              </a:rPr>
              <a:t>nisi</a:t>
            </a:r>
            <a:r>
              <a:rPr lang="fr-FR" dirty="0">
                <a:latin typeface="+mj-lt"/>
              </a:rPr>
              <a:t> ut </a:t>
            </a:r>
            <a:r>
              <a:rPr lang="fr-FR" dirty="0" err="1">
                <a:latin typeface="+mj-lt"/>
              </a:rPr>
              <a:t>aliquip</a:t>
            </a:r>
            <a:r>
              <a:rPr lang="fr-FR" dirty="0">
                <a:latin typeface="+mj-lt"/>
              </a:rPr>
              <a:t> ex </a:t>
            </a:r>
            <a:r>
              <a:rPr lang="fr-FR" dirty="0" err="1">
                <a:latin typeface="+mj-lt"/>
              </a:rPr>
              <a:t>ea</a:t>
            </a:r>
            <a:r>
              <a:rPr lang="fr-FR" dirty="0">
                <a:latin typeface="+mj-lt"/>
              </a:rPr>
              <a:t> </a:t>
            </a:r>
            <a:r>
              <a:rPr lang="fr-FR" dirty="0" err="1">
                <a:latin typeface="+mj-lt"/>
              </a:rPr>
              <a:t>commodo</a:t>
            </a:r>
            <a:r>
              <a:rPr lang="fr-FR" dirty="0">
                <a:latin typeface="+mj-lt"/>
              </a:rPr>
              <a:t> </a:t>
            </a:r>
            <a:r>
              <a:rPr lang="fr-FR" dirty="0" err="1">
                <a:latin typeface="+mj-lt"/>
              </a:rPr>
              <a:t>consequat</a:t>
            </a:r>
            <a:r>
              <a:rPr lang="fr-FR" dirty="0">
                <a:latin typeface="+mj-lt"/>
              </a:rPr>
              <a:t>.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xmlns="" id="{72114FA5-B624-A045-9535-F92C0285D86A}"/>
              </a:ext>
            </a:extLst>
          </p:cNvPr>
          <p:cNvSpPr txBox="1"/>
          <p:nvPr/>
        </p:nvSpPr>
        <p:spPr>
          <a:xfrm>
            <a:off x="4467226" y="2161754"/>
            <a:ext cx="307974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 err="1">
                <a:latin typeface="+mj-lt"/>
              </a:rPr>
              <a:t>Lorem</a:t>
            </a:r>
            <a:r>
              <a:rPr lang="fr-FR" dirty="0">
                <a:latin typeface="+mj-lt"/>
              </a:rPr>
              <a:t> </a:t>
            </a:r>
            <a:r>
              <a:rPr lang="fr-FR" dirty="0" err="1">
                <a:latin typeface="+mj-lt"/>
              </a:rPr>
              <a:t>ipsum</a:t>
            </a:r>
            <a:r>
              <a:rPr lang="fr-FR" dirty="0">
                <a:latin typeface="+mj-lt"/>
              </a:rPr>
              <a:t> </a:t>
            </a:r>
            <a:r>
              <a:rPr lang="fr-FR" dirty="0" err="1">
                <a:latin typeface="+mj-lt"/>
              </a:rPr>
              <a:t>dolor</a:t>
            </a:r>
            <a:r>
              <a:rPr lang="fr-FR" dirty="0">
                <a:latin typeface="+mj-lt"/>
              </a:rPr>
              <a:t> </a:t>
            </a:r>
            <a:r>
              <a:rPr lang="fr-FR" dirty="0" err="1">
                <a:latin typeface="+mj-lt"/>
              </a:rPr>
              <a:t>sit</a:t>
            </a:r>
            <a:r>
              <a:rPr lang="fr-FR" dirty="0">
                <a:latin typeface="+mj-lt"/>
              </a:rPr>
              <a:t> </a:t>
            </a:r>
            <a:r>
              <a:rPr lang="fr-FR" dirty="0" err="1">
                <a:latin typeface="+mj-lt"/>
              </a:rPr>
              <a:t>amet</a:t>
            </a:r>
            <a:r>
              <a:rPr lang="fr-FR" dirty="0">
                <a:latin typeface="+mj-lt"/>
              </a:rPr>
              <a:t>, </a:t>
            </a:r>
            <a:r>
              <a:rPr lang="fr-FR" dirty="0" err="1">
                <a:latin typeface="+mj-lt"/>
              </a:rPr>
              <a:t>consectetur</a:t>
            </a:r>
            <a:r>
              <a:rPr lang="fr-FR" dirty="0">
                <a:latin typeface="+mj-lt"/>
              </a:rPr>
              <a:t> </a:t>
            </a:r>
            <a:r>
              <a:rPr lang="fr-FR" dirty="0" err="1">
                <a:latin typeface="+mj-lt"/>
              </a:rPr>
              <a:t>adipisicing</a:t>
            </a:r>
            <a:r>
              <a:rPr lang="fr-FR" dirty="0">
                <a:latin typeface="+mj-lt"/>
              </a:rPr>
              <a:t> </a:t>
            </a:r>
            <a:r>
              <a:rPr lang="fr-FR" dirty="0" err="1">
                <a:latin typeface="+mj-lt"/>
              </a:rPr>
              <a:t>elit</a:t>
            </a:r>
            <a:r>
              <a:rPr lang="fr-FR" dirty="0">
                <a:latin typeface="+mj-lt"/>
              </a:rPr>
              <a:t>, </a:t>
            </a:r>
            <a:r>
              <a:rPr lang="fr-FR" dirty="0" err="1">
                <a:latin typeface="+mj-lt"/>
              </a:rPr>
              <a:t>sed</a:t>
            </a:r>
            <a:r>
              <a:rPr lang="fr-FR" dirty="0">
                <a:latin typeface="+mj-lt"/>
              </a:rPr>
              <a:t> do </a:t>
            </a:r>
            <a:r>
              <a:rPr lang="fr-FR" dirty="0" err="1">
                <a:latin typeface="+mj-lt"/>
              </a:rPr>
              <a:t>eiusmod</a:t>
            </a:r>
            <a:r>
              <a:rPr lang="fr-FR" dirty="0">
                <a:latin typeface="+mj-lt"/>
              </a:rPr>
              <a:t> </a:t>
            </a:r>
            <a:r>
              <a:rPr lang="fr-FR" dirty="0" err="1">
                <a:latin typeface="+mj-lt"/>
              </a:rPr>
              <a:t>tempor</a:t>
            </a:r>
            <a:r>
              <a:rPr lang="fr-FR" dirty="0">
                <a:latin typeface="+mj-lt"/>
              </a:rPr>
              <a:t> </a:t>
            </a:r>
            <a:r>
              <a:rPr lang="fr-FR" dirty="0" err="1">
                <a:latin typeface="+mj-lt"/>
              </a:rPr>
              <a:t>incididunt</a:t>
            </a:r>
            <a:r>
              <a:rPr lang="fr-FR" dirty="0">
                <a:latin typeface="+mj-lt"/>
              </a:rPr>
              <a:t> ut </a:t>
            </a:r>
            <a:r>
              <a:rPr lang="fr-FR" dirty="0" err="1">
                <a:latin typeface="+mj-lt"/>
              </a:rPr>
              <a:t>labore</a:t>
            </a:r>
            <a:r>
              <a:rPr lang="fr-FR" dirty="0">
                <a:latin typeface="+mj-lt"/>
              </a:rPr>
              <a:t> et </a:t>
            </a:r>
            <a:r>
              <a:rPr lang="fr-FR" dirty="0" err="1">
                <a:latin typeface="+mj-lt"/>
              </a:rPr>
              <a:t>dolore</a:t>
            </a:r>
            <a:r>
              <a:rPr lang="fr-FR" dirty="0">
                <a:latin typeface="+mj-lt"/>
              </a:rPr>
              <a:t> magna </a:t>
            </a:r>
            <a:r>
              <a:rPr lang="fr-FR" dirty="0" err="1">
                <a:latin typeface="+mj-lt"/>
              </a:rPr>
              <a:t>aliqua</a:t>
            </a:r>
            <a:r>
              <a:rPr lang="fr-FR" dirty="0">
                <a:latin typeface="+mj-lt"/>
              </a:rPr>
              <a:t>. Ut </a:t>
            </a:r>
            <a:r>
              <a:rPr lang="fr-FR" dirty="0" err="1">
                <a:latin typeface="+mj-lt"/>
              </a:rPr>
              <a:t>enim</a:t>
            </a:r>
            <a:r>
              <a:rPr lang="fr-FR" dirty="0">
                <a:latin typeface="+mj-lt"/>
              </a:rPr>
              <a:t> ad </a:t>
            </a:r>
            <a:r>
              <a:rPr lang="fr-FR" dirty="0" err="1">
                <a:latin typeface="+mj-lt"/>
              </a:rPr>
              <a:t>minim</a:t>
            </a:r>
            <a:r>
              <a:rPr lang="fr-FR" dirty="0">
                <a:latin typeface="+mj-lt"/>
              </a:rPr>
              <a:t> </a:t>
            </a:r>
            <a:r>
              <a:rPr lang="fr-FR" dirty="0" err="1">
                <a:latin typeface="+mj-lt"/>
              </a:rPr>
              <a:t>veniam</a:t>
            </a:r>
            <a:r>
              <a:rPr lang="fr-FR" dirty="0">
                <a:latin typeface="+mj-lt"/>
              </a:rPr>
              <a:t>, </a:t>
            </a:r>
            <a:r>
              <a:rPr lang="fr-FR" dirty="0" err="1">
                <a:latin typeface="+mj-lt"/>
              </a:rPr>
              <a:t>quis</a:t>
            </a:r>
            <a:r>
              <a:rPr lang="fr-FR" dirty="0">
                <a:latin typeface="+mj-lt"/>
              </a:rPr>
              <a:t> </a:t>
            </a:r>
            <a:r>
              <a:rPr lang="fr-FR" dirty="0" err="1">
                <a:latin typeface="+mj-lt"/>
              </a:rPr>
              <a:t>nostrud</a:t>
            </a:r>
            <a:r>
              <a:rPr lang="fr-FR" dirty="0">
                <a:latin typeface="+mj-lt"/>
              </a:rPr>
              <a:t> </a:t>
            </a:r>
            <a:r>
              <a:rPr lang="fr-FR" dirty="0" err="1">
                <a:latin typeface="+mj-lt"/>
              </a:rPr>
              <a:t>exercitation</a:t>
            </a:r>
            <a:r>
              <a:rPr lang="fr-FR" dirty="0">
                <a:latin typeface="+mj-lt"/>
              </a:rPr>
              <a:t> </a:t>
            </a:r>
            <a:r>
              <a:rPr lang="fr-FR" dirty="0" err="1">
                <a:latin typeface="+mj-lt"/>
              </a:rPr>
              <a:t>ullamco</a:t>
            </a:r>
            <a:r>
              <a:rPr lang="fr-FR" dirty="0">
                <a:latin typeface="+mj-lt"/>
              </a:rPr>
              <a:t> </a:t>
            </a:r>
            <a:r>
              <a:rPr lang="fr-FR" dirty="0" err="1">
                <a:latin typeface="+mj-lt"/>
              </a:rPr>
              <a:t>laboris</a:t>
            </a:r>
            <a:r>
              <a:rPr lang="fr-FR" dirty="0">
                <a:latin typeface="+mj-lt"/>
              </a:rPr>
              <a:t> </a:t>
            </a:r>
            <a:r>
              <a:rPr lang="fr-FR" dirty="0" err="1">
                <a:latin typeface="+mj-lt"/>
              </a:rPr>
              <a:t>nisi</a:t>
            </a:r>
            <a:r>
              <a:rPr lang="fr-FR" dirty="0">
                <a:latin typeface="+mj-lt"/>
              </a:rPr>
              <a:t> ut </a:t>
            </a:r>
            <a:r>
              <a:rPr lang="fr-FR" dirty="0" err="1">
                <a:latin typeface="+mj-lt"/>
              </a:rPr>
              <a:t>aliquip</a:t>
            </a:r>
            <a:r>
              <a:rPr lang="fr-FR" dirty="0">
                <a:latin typeface="+mj-lt"/>
              </a:rPr>
              <a:t> ex </a:t>
            </a:r>
            <a:r>
              <a:rPr lang="fr-FR" dirty="0" err="1">
                <a:latin typeface="+mj-lt"/>
              </a:rPr>
              <a:t>ea</a:t>
            </a:r>
            <a:r>
              <a:rPr lang="fr-FR" dirty="0">
                <a:latin typeface="+mj-lt"/>
              </a:rPr>
              <a:t> </a:t>
            </a:r>
            <a:r>
              <a:rPr lang="fr-FR" dirty="0" err="1">
                <a:latin typeface="+mj-lt"/>
              </a:rPr>
              <a:t>commodo</a:t>
            </a:r>
            <a:r>
              <a:rPr lang="fr-FR" dirty="0">
                <a:latin typeface="+mj-lt"/>
              </a:rPr>
              <a:t> </a:t>
            </a:r>
            <a:r>
              <a:rPr lang="fr-FR" dirty="0" err="1">
                <a:latin typeface="+mj-lt"/>
              </a:rPr>
              <a:t>consequat</a:t>
            </a:r>
            <a:r>
              <a:rPr lang="fr-FR" dirty="0">
                <a:latin typeface="+mj-lt"/>
              </a:rPr>
              <a:t>.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xmlns="" id="{AA690340-A6F8-8243-829C-D8EA0F69641E}"/>
              </a:ext>
            </a:extLst>
          </p:cNvPr>
          <p:cNvSpPr txBox="1"/>
          <p:nvPr/>
        </p:nvSpPr>
        <p:spPr>
          <a:xfrm>
            <a:off x="8451851" y="2136338"/>
            <a:ext cx="307974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 err="1">
                <a:latin typeface="+mj-lt"/>
              </a:rPr>
              <a:t>Lorem</a:t>
            </a:r>
            <a:r>
              <a:rPr lang="fr-FR" dirty="0">
                <a:latin typeface="+mj-lt"/>
              </a:rPr>
              <a:t> </a:t>
            </a:r>
            <a:r>
              <a:rPr lang="fr-FR" dirty="0" err="1">
                <a:latin typeface="+mj-lt"/>
              </a:rPr>
              <a:t>ipsum</a:t>
            </a:r>
            <a:r>
              <a:rPr lang="fr-FR" dirty="0">
                <a:latin typeface="+mj-lt"/>
              </a:rPr>
              <a:t> </a:t>
            </a:r>
            <a:r>
              <a:rPr lang="fr-FR" dirty="0" err="1">
                <a:latin typeface="+mj-lt"/>
              </a:rPr>
              <a:t>dolor</a:t>
            </a:r>
            <a:r>
              <a:rPr lang="fr-FR" dirty="0">
                <a:latin typeface="+mj-lt"/>
              </a:rPr>
              <a:t> </a:t>
            </a:r>
            <a:r>
              <a:rPr lang="fr-FR" dirty="0" err="1">
                <a:latin typeface="+mj-lt"/>
              </a:rPr>
              <a:t>sit</a:t>
            </a:r>
            <a:r>
              <a:rPr lang="fr-FR" dirty="0">
                <a:latin typeface="+mj-lt"/>
              </a:rPr>
              <a:t> </a:t>
            </a:r>
            <a:r>
              <a:rPr lang="fr-FR" dirty="0" err="1">
                <a:latin typeface="+mj-lt"/>
              </a:rPr>
              <a:t>amet</a:t>
            </a:r>
            <a:r>
              <a:rPr lang="fr-FR" dirty="0">
                <a:latin typeface="+mj-lt"/>
              </a:rPr>
              <a:t>, </a:t>
            </a:r>
            <a:r>
              <a:rPr lang="fr-FR" dirty="0" err="1">
                <a:latin typeface="+mj-lt"/>
              </a:rPr>
              <a:t>consectetur</a:t>
            </a:r>
            <a:r>
              <a:rPr lang="fr-FR" dirty="0">
                <a:latin typeface="+mj-lt"/>
              </a:rPr>
              <a:t> </a:t>
            </a:r>
            <a:r>
              <a:rPr lang="fr-FR" dirty="0" err="1">
                <a:latin typeface="+mj-lt"/>
              </a:rPr>
              <a:t>adipisicing</a:t>
            </a:r>
            <a:r>
              <a:rPr lang="fr-FR" dirty="0">
                <a:latin typeface="+mj-lt"/>
              </a:rPr>
              <a:t> </a:t>
            </a:r>
            <a:r>
              <a:rPr lang="fr-FR" dirty="0" err="1">
                <a:latin typeface="+mj-lt"/>
              </a:rPr>
              <a:t>elit</a:t>
            </a:r>
            <a:r>
              <a:rPr lang="fr-FR" dirty="0">
                <a:latin typeface="+mj-lt"/>
              </a:rPr>
              <a:t>, </a:t>
            </a:r>
            <a:r>
              <a:rPr lang="fr-FR" dirty="0" err="1">
                <a:latin typeface="+mj-lt"/>
              </a:rPr>
              <a:t>sed</a:t>
            </a:r>
            <a:r>
              <a:rPr lang="fr-FR" dirty="0">
                <a:latin typeface="+mj-lt"/>
              </a:rPr>
              <a:t> do </a:t>
            </a:r>
            <a:r>
              <a:rPr lang="fr-FR" dirty="0" err="1">
                <a:latin typeface="+mj-lt"/>
              </a:rPr>
              <a:t>eiusmod</a:t>
            </a:r>
            <a:r>
              <a:rPr lang="fr-FR" dirty="0">
                <a:latin typeface="+mj-lt"/>
              </a:rPr>
              <a:t> </a:t>
            </a:r>
            <a:r>
              <a:rPr lang="fr-FR" dirty="0" err="1">
                <a:latin typeface="+mj-lt"/>
              </a:rPr>
              <a:t>tempor</a:t>
            </a:r>
            <a:r>
              <a:rPr lang="fr-FR" dirty="0">
                <a:latin typeface="+mj-lt"/>
              </a:rPr>
              <a:t> </a:t>
            </a:r>
            <a:r>
              <a:rPr lang="fr-FR" dirty="0" err="1">
                <a:latin typeface="+mj-lt"/>
              </a:rPr>
              <a:t>incididunt</a:t>
            </a:r>
            <a:r>
              <a:rPr lang="fr-FR" dirty="0">
                <a:latin typeface="+mj-lt"/>
              </a:rPr>
              <a:t> ut </a:t>
            </a:r>
            <a:r>
              <a:rPr lang="fr-FR" dirty="0" err="1">
                <a:latin typeface="+mj-lt"/>
              </a:rPr>
              <a:t>labore</a:t>
            </a:r>
            <a:r>
              <a:rPr lang="fr-FR" dirty="0">
                <a:latin typeface="+mj-lt"/>
              </a:rPr>
              <a:t> et </a:t>
            </a:r>
            <a:r>
              <a:rPr lang="fr-FR" dirty="0" err="1">
                <a:latin typeface="+mj-lt"/>
              </a:rPr>
              <a:t>dolore</a:t>
            </a:r>
            <a:r>
              <a:rPr lang="fr-FR" dirty="0">
                <a:latin typeface="+mj-lt"/>
              </a:rPr>
              <a:t> magna </a:t>
            </a:r>
            <a:r>
              <a:rPr lang="fr-FR" dirty="0" err="1">
                <a:latin typeface="+mj-lt"/>
              </a:rPr>
              <a:t>aliqua</a:t>
            </a:r>
            <a:r>
              <a:rPr lang="fr-FR" dirty="0">
                <a:latin typeface="+mj-lt"/>
              </a:rPr>
              <a:t>. Ut </a:t>
            </a:r>
            <a:r>
              <a:rPr lang="fr-FR" dirty="0" err="1">
                <a:latin typeface="+mj-lt"/>
              </a:rPr>
              <a:t>enim</a:t>
            </a:r>
            <a:r>
              <a:rPr lang="fr-FR" dirty="0">
                <a:latin typeface="+mj-lt"/>
              </a:rPr>
              <a:t> ad </a:t>
            </a:r>
            <a:r>
              <a:rPr lang="fr-FR" dirty="0" err="1">
                <a:latin typeface="+mj-lt"/>
              </a:rPr>
              <a:t>minim</a:t>
            </a:r>
            <a:r>
              <a:rPr lang="fr-FR" dirty="0">
                <a:latin typeface="+mj-lt"/>
              </a:rPr>
              <a:t> </a:t>
            </a:r>
            <a:r>
              <a:rPr lang="fr-FR" dirty="0" err="1">
                <a:latin typeface="+mj-lt"/>
              </a:rPr>
              <a:t>veniam</a:t>
            </a:r>
            <a:r>
              <a:rPr lang="fr-FR" dirty="0">
                <a:latin typeface="+mj-lt"/>
              </a:rPr>
              <a:t>, </a:t>
            </a:r>
            <a:r>
              <a:rPr lang="fr-FR" dirty="0" err="1">
                <a:latin typeface="+mj-lt"/>
              </a:rPr>
              <a:t>quis</a:t>
            </a:r>
            <a:r>
              <a:rPr lang="fr-FR" dirty="0">
                <a:latin typeface="+mj-lt"/>
              </a:rPr>
              <a:t> </a:t>
            </a:r>
            <a:r>
              <a:rPr lang="fr-FR" dirty="0" err="1">
                <a:latin typeface="+mj-lt"/>
              </a:rPr>
              <a:t>nostrud</a:t>
            </a:r>
            <a:r>
              <a:rPr lang="fr-FR" dirty="0">
                <a:latin typeface="+mj-lt"/>
              </a:rPr>
              <a:t> </a:t>
            </a:r>
            <a:r>
              <a:rPr lang="fr-FR" dirty="0" err="1">
                <a:latin typeface="+mj-lt"/>
              </a:rPr>
              <a:t>exercitation</a:t>
            </a:r>
            <a:r>
              <a:rPr lang="fr-FR" dirty="0">
                <a:latin typeface="+mj-lt"/>
              </a:rPr>
              <a:t> </a:t>
            </a:r>
            <a:r>
              <a:rPr lang="fr-FR" dirty="0" err="1">
                <a:latin typeface="+mj-lt"/>
              </a:rPr>
              <a:t>ullamco</a:t>
            </a:r>
            <a:r>
              <a:rPr lang="fr-FR" dirty="0">
                <a:latin typeface="+mj-lt"/>
              </a:rPr>
              <a:t> </a:t>
            </a:r>
            <a:r>
              <a:rPr lang="fr-FR" dirty="0" err="1">
                <a:latin typeface="+mj-lt"/>
              </a:rPr>
              <a:t>laboris</a:t>
            </a:r>
            <a:r>
              <a:rPr lang="fr-FR" dirty="0">
                <a:latin typeface="+mj-lt"/>
              </a:rPr>
              <a:t> </a:t>
            </a:r>
            <a:r>
              <a:rPr lang="fr-FR" dirty="0" err="1">
                <a:latin typeface="+mj-lt"/>
              </a:rPr>
              <a:t>nisi</a:t>
            </a:r>
            <a:r>
              <a:rPr lang="fr-FR" dirty="0">
                <a:latin typeface="+mj-lt"/>
              </a:rPr>
              <a:t> ut </a:t>
            </a:r>
            <a:r>
              <a:rPr lang="fr-FR" dirty="0" err="1">
                <a:latin typeface="+mj-lt"/>
              </a:rPr>
              <a:t>aliquip</a:t>
            </a:r>
            <a:r>
              <a:rPr lang="fr-FR" dirty="0">
                <a:latin typeface="+mj-lt"/>
              </a:rPr>
              <a:t> ex </a:t>
            </a:r>
            <a:r>
              <a:rPr lang="fr-FR" dirty="0" err="1">
                <a:latin typeface="+mj-lt"/>
              </a:rPr>
              <a:t>ea</a:t>
            </a:r>
            <a:r>
              <a:rPr lang="fr-FR" dirty="0">
                <a:latin typeface="+mj-lt"/>
              </a:rPr>
              <a:t> </a:t>
            </a:r>
            <a:r>
              <a:rPr lang="fr-FR" dirty="0" err="1">
                <a:latin typeface="+mj-lt"/>
              </a:rPr>
              <a:t>commodo</a:t>
            </a:r>
            <a:r>
              <a:rPr lang="fr-FR" dirty="0">
                <a:latin typeface="+mj-lt"/>
              </a:rPr>
              <a:t> </a:t>
            </a:r>
            <a:r>
              <a:rPr lang="fr-FR" dirty="0" err="1">
                <a:latin typeface="+mj-lt"/>
              </a:rPr>
              <a:t>consequat</a:t>
            </a:r>
            <a:r>
              <a:rPr lang="fr-FR" dirty="0">
                <a:latin typeface="+mj-lt"/>
              </a:rPr>
              <a:t>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2710DADD-D204-4141-9DAA-37ED2E07307A}"/>
              </a:ext>
            </a:extLst>
          </p:cNvPr>
          <p:cNvSpPr/>
          <p:nvPr/>
        </p:nvSpPr>
        <p:spPr>
          <a:xfrm>
            <a:off x="482601" y="1512593"/>
            <a:ext cx="30797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b="1" dirty="0" err="1">
                <a:solidFill>
                  <a:schemeClr val="accent1"/>
                </a:solidFill>
              </a:rPr>
              <a:t>Lorem</a:t>
            </a:r>
            <a:r>
              <a:rPr lang="fr-FR" b="1" dirty="0">
                <a:solidFill>
                  <a:schemeClr val="accent1"/>
                </a:solidFill>
              </a:rPr>
              <a:t> </a:t>
            </a:r>
            <a:r>
              <a:rPr lang="fr-FR" b="1" dirty="0" err="1">
                <a:solidFill>
                  <a:schemeClr val="accent1"/>
                </a:solidFill>
              </a:rPr>
              <a:t>ipsum</a:t>
            </a:r>
            <a:r>
              <a:rPr lang="fr-FR" b="1" dirty="0">
                <a:solidFill>
                  <a:schemeClr val="accent1"/>
                </a:solidFill>
              </a:rPr>
              <a:t> </a:t>
            </a:r>
            <a:r>
              <a:rPr lang="fr-FR" b="1" dirty="0" err="1">
                <a:solidFill>
                  <a:schemeClr val="accent1"/>
                </a:solidFill>
              </a:rPr>
              <a:t>dolor</a:t>
            </a:r>
            <a:r>
              <a:rPr lang="fr-FR" b="1" dirty="0">
                <a:solidFill>
                  <a:schemeClr val="accent1"/>
                </a:solidFill>
              </a:rPr>
              <a:t> </a:t>
            </a:r>
            <a:r>
              <a:rPr lang="fr-FR" b="1" dirty="0" err="1">
                <a:solidFill>
                  <a:schemeClr val="accent1"/>
                </a:solidFill>
              </a:rPr>
              <a:t>sit</a:t>
            </a:r>
            <a:r>
              <a:rPr lang="fr-FR" b="1" dirty="0">
                <a:solidFill>
                  <a:schemeClr val="accent1"/>
                </a:solidFill>
              </a:rPr>
              <a:t> </a:t>
            </a:r>
            <a:r>
              <a:rPr lang="fr-FR" b="1" dirty="0" err="1">
                <a:solidFill>
                  <a:schemeClr val="accent1"/>
                </a:solidFill>
              </a:rPr>
              <a:t>amet</a:t>
            </a:r>
            <a:endParaRPr lang="fr-FR" b="1" dirty="0">
              <a:solidFill>
                <a:schemeClr val="accent1"/>
              </a:solidFill>
            </a:endParaRPr>
          </a:p>
        </p:txBody>
      </p:sp>
      <p:sp>
        <p:nvSpPr>
          <p:cNvPr id="8" name="Triangle 7">
            <a:extLst>
              <a:ext uri="{FF2B5EF4-FFF2-40B4-BE49-F238E27FC236}">
                <a16:creationId xmlns:a16="http://schemas.microsoft.com/office/drawing/2014/main" xmlns="" id="{32DA20CB-FE7F-3240-A73D-F3D318253D25}"/>
              </a:ext>
            </a:extLst>
          </p:cNvPr>
          <p:cNvSpPr/>
          <p:nvPr/>
        </p:nvSpPr>
        <p:spPr>
          <a:xfrm rot="5400000">
            <a:off x="724620" y="5317009"/>
            <a:ext cx="168579" cy="145327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2D1AB9F2-C902-CA44-9C4D-D6561B0F80E3}"/>
              </a:ext>
            </a:extLst>
          </p:cNvPr>
          <p:cNvSpPr/>
          <p:nvPr/>
        </p:nvSpPr>
        <p:spPr>
          <a:xfrm>
            <a:off x="988914" y="5205005"/>
            <a:ext cx="18724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fr-FR" b="1" dirty="0" err="1">
                <a:solidFill>
                  <a:schemeClr val="accent1"/>
                </a:solidFill>
              </a:rPr>
              <a:t>cillum</a:t>
            </a:r>
            <a:r>
              <a:rPr lang="fr-FR" b="1" dirty="0">
                <a:solidFill>
                  <a:schemeClr val="accent1"/>
                </a:solidFill>
              </a:rPr>
              <a:t> </a:t>
            </a:r>
            <a:r>
              <a:rPr lang="fr-FR" b="1" dirty="0" err="1">
                <a:solidFill>
                  <a:schemeClr val="accent1"/>
                </a:solidFill>
              </a:rPr>
              <a:t>animtotam</a:t>
            </a:r>
            <a:endParaRPr lang="fr-FR" b="1" dirty="0">
              <a:solidFill>
                <a:schemeClr val="accent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6B5756F7-B126-BA4C-998C-3FC995960291}"/>
              </a:ext>
            </a:extLst>
          </p:cNvPr>
          <p:cNvSpPr/>
          <p:nvPr/>
        </p:nvSpPr>
        <p:spPr>
          <a:xfrm>
            <a:off x="482601" y="5111194"/>
            <a:ext cx="3079749" cy="55695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836B4DAC-11A1-A04B-A9B4-9442CB005B89}"/>
              </a:ext>
            </a:extLst>
          </p:cNvPr>
          <p:cNvSpPr/>
          <p:nvPr/>
        </p:nvSpPr>
        <p:spPr>
          <a:xfrm>
            <a:off x="4467225" y="1512593"/>
            <a:ext cx="30797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b="1" dirty="0" err="1">
                <a:solidFill>
                  <a:schemeClr val="accent1"/>
                </a:solidFill>
              </a:rPr>
              <a:t>Lorem</a:t>
            </a:r>
            <a:r>
              <a:rPr lang="fr-FR" b="1" dirty="0">
                <a:solidFill>
                  <a:schemeClr val="accent1"/>
                </a:solidFill>
              </a:rPr>
              <a:t> </a:t>
            </a:r>
            <a:r>
              <a:rPr lang="fr-FR" b="1" dirty="0" err="1">
                <a:solidFill>
                  <a:schemeClr val="accent1"/>
                </a:solidFill>
              </a:rPr>
              <a:t>ipsum</a:t>
            </a:r>
            <a:r>
              <a:rPr lang="fr-FR" b="1" dirty="0">
                <a:solidFill>
                  <a:schemeClr val="accent1"/>
                </a:solidFill>
              </a:rPr>
              <a:t> </a:t>
            </a:r>
            <a:r>
              <a:rPr lang="fr-FR" b="1" dirty="0" err="1">
                <a:solidFill>
                  <a:schemeClr val="accent1"/>
                </a:solidFill>
              </a:rPr>
              <a:t>dolor</a:t>
            </a:r>
            <a:r>
              <a:rPr lang="fr-FR" b="1" dirty="0">
                <a:solidFill>
                  <a:schemeClr val="accent1"/>
                </a:solidFill>
              </a:rPr>
              <a:t> </a:t>
            </a:r>
            <a:r>
              <a:rPr lang="fr-FR" b="1" dirty="0" err="1">
                <a:solidFill>
                  <a:schemeClr val="accent1"/>
                </a:solidFill>
              </a:rPr>
              <a:t>sit</a:t>
            </a:r>
            <a:r>
              <a:rPr lang="fr-FR" b="1" dirty="0">
                <a:solidFill>
                  <a:schemeClr val="accent1"/>
                </a:solidFill>
              </a:rPr>
              <a:t> </a:t>
            </a:r>
            <a:r>
              <a:rPr lang="fr-FR" b="1" dirty="0" err="1">
                <a:solidFill>
                  <a:schemeClr val="accent1"/>
                </a:solidFill>
              </a:rPr>
              <a:t>amet</a:t>
            </a:r>
            <a:endParaRPr lang="fr-FR" b="1" dirty="0">
              <a:solidFill>
                <a:schemeClr val="accent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110B2425-6AE1-8140-B9EE-2E7A194A83CE}"/>
              </a:ext>
            </a:extLst>
          </p:cNvPr>
          <p:cNvSpPr/>
          <p:nvPr/>
        </p:nvSpPr>
        <p:spPr>
          <a:xfrm>
            <a:off x="8451849" y="1512593"/>
            <a:ext cx="30797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b="1" dirty="0" err="1">
                <a:solidFill>
                  <a:schemeClr val="accent1"/>
                </a:solidFill>
              </a:rPr>
              <a:t>Lorem</a:t>
            </a:r>
            <a:r>
              <a:rPr lang="fr-FR" b="1" dirty="0">
                <a:solidFill>
                  <a:schemeClr val="accent1"/>
                </a:solidFill>
              </a:rPr>
              <a:t> </a:t>
            </a:r>
            <a:r>
              <a:rPr lang="fr-FR" b="1" dirty="0" err="1">
                <a:solidFill>
                  <a:schemeClr val="accent1"/>
                </a:solidFill>
              </a:rPr>
              <a:t>ipsum</a:t>
            </a:r>
            <a:r>
              <a:rPr lang="fr-FR" b="1" dirty="0">
                <a:solidFill>
                  <a:schemeClr val="accent1"/>
                </a:solidFill>
              </a:rPr>
              <a:t> </a:t>
            </a:r>
            <a:r>
              <a:rPr lang="fr-FR" b="1" dirty="0" err="1">
                <a:solidFill>
                  <a:schemeClr val="accent1"/>
                </a:solidFill>
              </a:rPr>
              <a:t>dolor</a:t>
            </a:r>
            <a:r>
              <a:rPr lang="fr-FR" b="1" dirty="0">
                <a:solidFill>
                  <a:schemeClr val="accent1"/>
                </a:solidFill>
              </a:rPr>
              <a:t> </a:t>
            </a:r>
            <a:r>
              <a:rPr lang="fr-FR" b="1" dirty="0" err="1">
                <a:solidFill>
                  <a:schemeClr val="accent1"/>
                </a:solidFill>
              </a:rPr>
              <a:t>sit</a:t>
            </a:r>
            <a:r>
              <a:rPr lang="fr-FR" b="1" dirty="0">
                <a:solidFill>
                  <a:schemeClr val="accent1"/>
                </a:solidFill>
              </a:rPr>
              <a:t> </a:t>
            </a:r>
            <a:r>
              <a:rPr lang="fr-FR" b="1" dirty="0" err="1">
                <a:solidFill>
                  <a:schemeClr val="accent1"/>
                </a:solidFill>
              </a:rPr>
              <a:t>amet</a:t>
            </a:r>
            <a:endParaRPr lang="fr-FR" b="1" dirty="0">
              <a:solidFill>
                <a:schemeClr val="accent1"/>
              </a:solidFill>
            </a:endParaRPr>
          </a:p>
        </p:txBody>
      </p:sp>
      <p:sp>
        <p:nvSpPr>
          <p:cNvPr id="14" name="Triangle 13">
            <a:extLst>
              <a:ext uri="{FF2B5EF4-FFF2-40B4-BE49-F238E27FC236}">
                <a16:creationId xmlns:a16="http://schemas.microsoft.com/office/drawing/2014/main" xmlns="" id="{EF8DE7FC-93A3-E747-945B-33D0FB606B30}"/>
              </a:ext>
            </a:extLst>
          </p:cNvPr>
          <p:cNvSpPr/>
          <p:nvPr/>
        </p:nvSpPr>
        <p:spPr>
          <a:xfrm rot="5400000">
            <a:off x="4709244" y="5317009"/>
            <a:ext cx="168579" cy="145327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60BECC86-50CF-9249-827C-EE706CF49EE7}"/>
              </a:ext>
            </a:extLst>
          </p:cNvPr>
          <p:cNvSpPr/>
          <p:nvPr/>
        </p:nvSpPr>
        <p:spPr>
          <a:xfrm>
            <a:off x="4973538" y="5205005"/>
            <a:ext cx="18724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fr-FR" b="1" dirty="0" err="1">
                <a:solidFill>
                  <a:schemeClr val="accent1"/>
                </a:solidFill>
              </a:rPr>
              <a:t>cillum</a:t>
            </a:r>
            <a:r>
              <a:rPr lang="fr-FR" b="1" dirty="0">
                <a:solidFill>
                  <a:schemeClr val="accent1"/>
                </a:solidFill>
              </a:rPr>
              <a:t> </a:t>
            </a:r>
            <a:r>
              <a:rPr lang="fr-FR" b="1" dirty="0" err="1">
                <a:solidFill>
                  <a:schemeClr val="accent1"/>
                </a:solidFill>
              </a:rPr>
              <a:t>animtotam</a:t>
            </a:r>
            <a:endParaRPr lang="fr-FR" b="1" dirty="0">
              <a:solidFill>
                <a:schemeClr val="accent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1F78F79A-E196-B94F-B6A6-4E31A44E1F76}"/>
              </a:ext>
            </a:extLst>
          </p:cNvPr>
          <p:cNvSpPr/>
          <p:nvPr/>
        </p:nvSpPr>
        <p:spPr>
          <a:xfrm>
            <a:off x="4467225" y="5111194"/>
            <a:ext cx="3079749" cy="55695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Triangle 16">
            <a:extLst>
              <a:ext uri="{FF2B5EF4-FFF2-40B4-BE49-F238E27FC236}">
                <a16:creationId xmlns:a16="http://schemas.microsoft.com/office/drawing/2014/main" xmlns="" id="{FCC5B1C6-C1A0-D54C-89D0-3B1571944202}"/>
              </a:ext>
            </a:extLst>
          </p:cNvPr>
          <p:cNvSpPr/>
          <p:nvPr/>
        </p:nvSpPr>
        <p:spPr>
          <a:xfrm rot="5400000">
            <a:off x="8787468" y="5317009"/>
            <a:ext cx="168579" cy="145327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D2F08CEA-5B6B-0E4D-80C0-26BA07B5D5F9}"/>
              </a:ext>
            </a:extLst>
          </p:cNvPr>
          <p:cNvSpPr/>
          <p:nvPr/>
        </p:nvSpPr>
        <p:spPr>
          <a:xfrm>
            <a:off x="9051762" y="5205005"/>
            <a:ext cx="18724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fr-FR" b="1" dirty="0" err="1">
                <a:solidFill>
                  <a:schemeClr val="accent1"/>
                </a:solidFill>
              </a:rPr>
              <a:t>cillum</a:t>
            </a:r>
            <a:r>
              <a:rPr lang="fr-FR" b="1" dirty="0">
                <a:solidFill>
                  <a:schemeClr val="accent1"/>
                </a:solidFill>
              </a:rPr>
              <a:t> </a:t>
            </a:r>
            <a:r>
              <a:rPr lang="fr-FR" b="1" dirty="0" err="1">
                <a:solidFill>
                  <a:schemeClr val="accent1"/>
                </a:solidFill>
              </a:rPr>
              <a:t>animtotam</a:t>
            </a:r>
            <a:endParaRPr lang="fr-FR" b="1" dirty="0">
              <a:solidFill>
                <a:schemeClr val="accent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8DC94584-EFFE-874B-BA37-9117924B4D2B}"/>
              </a:ext>
            </a:extLst>
          </p:cNvPr>
          <p:cNvSpPr/>
          <p:nvPr/>
        </p:nvSpPr>
        <p:spPr>
          <a:xfrm>
            <a:off x="8545449" y="5111194"/>
            <a:ext cx="3079749" cy="55695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94852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xmlns="" id="{09E7A5D7-30CC-7A4D-8842-CEE7CEADBDDC}"/>
              </a:ext>
            </a:extLst>
          </p:cNvPr>
          <p:cNvSpPr txBox="1"/>
          <p:nvPr/>
        </p:nvSpPr>
        <p:spPr>
          <a:xfrm>
            <a:off x="635000" y="622300"/>
            <a:ext cx="1089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171616"/>
                </a:solidFill>
              </a:rPr>
              <a:t>EXEMPLE DE TITRE POUR UN TITRE DE PARTIE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xmlns="" id="{86455B05-2575-5148-BAAC-0C5CCBBF4E5B}"/>
              </a:ext>
            </a:extLst>
          </p:cNvPr>
          <p:cNvSpPr txBox="1"/>
          <p:nvPr/>
        </p:nvSpPr>
        <p:spPr>
          <a:xfrm>
            <a:off x="482601" y="3861869"/>
            <a:ext cx="307974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 err="1">
                <a:latin typeface="+mj-lt"/>
              </a:rPr>
              <a:t>Lorem</a:t>
            </a:r>
            <a:r>
              <a:rPr lang="fr-FR" dirty="0">
                <a:latin typeface="+mj-lt"/>
              </a:rPr>
              <a:t> </a:t>
            </a:r>
            <a:r>
              <a:rPr lang="fr-FR" dirty="0" err="1">
                <a:latin typeface="+mj-lt"/>
              </a:rPr>
              <a:t>ipsum</a:t>
            </a:r>
            <a:r>
              <a:rPr lang="fr-FR" dirty="0">
                <a:latin typeface="+mj-lt"/>
              </a:rPr>
              <a:t> </a:t>
            </a:r>
            <a:r>
              <a:rPr lang="fr-FR" dirty="0" err="1">
                <a:latin typeface="+mj-lt"/>
              </a:rPr>
              <a:t>dolor</a:t>
            </a:r>
            <a:r>
              <a:rPr lang="fr-FR" dirty="0">
                <a:latin typeface="+mj-lt"/>
              </a:rPr>
              <a:t> </a:t>
            </a:r>
            <a:r>
              <a:rPr lang="fr-FR" dirty="0" err="1">
                <a:latin typeface="+mj-lt"/>
              </a:rPr>
              <a:t>sit</a:t>
            </a:r>
            <a:r>
              <a:rPr lang="fr-FR" dirty="0">
                <a:latin typeface="+mj-lt"/>
              </a:rPr>
              <a:t> </a:t>
            </a:r>
            <a:r>
              <a:rPr lang="fr-FR" dirty="0" err="1">
                <a:latin typeface="+mj-lt"/>
              </a:rPr>
              <a:t>amet</a:t>
            </a:r>
            <a:r>
              <a:rPr lang="fr-FR" dirty="0">
                <a:latin typeface="+mj-lt"/>
              </a:rPr>
              <a:t>, </a:t>
            </a:r>
            <a:r>
              <a:rPr lang="fr-FR" dirty="0" err="1">
                <a:latin typeface="+mj-lt"/>
              </a:rPr>
              <a:t>consectetur</a:t>
            </a:r>
            <a:r>
              <a:rPr lang="fr-FR" dirty="0">
                <a:latin typeface="+mj-lt"/>
              </a:rPr>
              <a:t> </a:t>
            </a:r>
            <a:r>
              <a:rPr lang="fr-FR" dirty="0" err="1">
                <a:latin typeface="+mj-lt"/>
              </a:rPr>
              <a:t>adipisicing</a:t>
            </a:r>
            <a:r>
              <a:rPr lang="fr-FR" dirty="0">
                <a:latin typeface="+mj-lt"/>
              </a:rPr>
              <a:t> </a:t>
            </a:r>
            <a:r>
              <a:rPr lang="fr-FR" dirty="0" err="1">
                <a:latin typeface="+mj-lt"/>
              </a:rPr>
              <a:t>elit</a:t>
            </a:r>
            <a:r>
              <a:rPr lang="fr-FR" dirty="0">
                <a:latin typeface="+mj-lt"/>
              </a:rPr>
              <a:t>, </a:t>
            </a:r>
            <a:r>
              <a:rPr lang="fr-FR" dirty="0" err="1">
                <a:latin typeface="+mj-lt"/>
              </a:rPr>
              <a:t>sed</a:t>
            </a:r>
            <a:r>
              <a:rPr lang="fr-FR" dirty="0">
                <a:latin typeface="+mj-lt"/>
              </a:rPr>
              <a:t> do </a:t>
            </a:r>
            <a:r>
              <a:rPr lang="fr-FR" dirty="0" err="1">
                <a:latin typeface="+mj-lt"/>
              </a:rPr>
              <a:t>eiusmod</a:t>
            </a:r>
            <a:r>
              <a:rPr lang="fr-FR" dirty="0">
                <a:latin typeface="+mj-lt"/>
              </a:rPr>
              <a:t> </a:t>
            </a:r>
            <a:r>
              <a:rPr lang="fr-FR" dirty="0" err="1">
                <a:latin typeface="+mj-lt"/>
              </a:rPr>
              <a:t>tempor</a:t>
            </a:r>
            <a:r>
              <a:rPr lang="fr-FR" dirty="0">
                <a:latin typeface="+mj-lt"/>
              </a:rPr>
              <a:t> </a:t>
            </a:r>
            <a:r>
              <a:rPr lang="fr-FR" dirty="0" err="1">
                <a:latin typeface="+mj-lt"/>
              </a:rPr>
              <a:t>incididunt</a:t>
            </a:r>
            <a:r>
              <a:rPr lang="fr-FR" dirty="0">
                <a:latin typeface="+mj-lt"/>
              </a:rPr>
              <a:t> ut </a:t>
            </a:r>
            <a:r>
              <a:rPr lang="fr-FR" dirty="0" err="1">
                <a:latin typeface="+mj-lt"/>
              </a:rPr>
              <a:t>labore</a:t>
            </a:r>
            <a:r>
              <a:rPr lang="fr-FR" dirty="0">
                <a:latin typeface="+mj-lt"/>
              </a:rPr>
              <a:t> et </a:t>
            </a:r>
            <a:r>
              <a:rPr lang="fr-FR" dirty="0" err="1">
                <a:latin typeface="+mj-lt"/>
              </a:rPr>
              <a:t>dolore</a:t>
            </a:r>
            <a:r>
              <a:rPr lang="fr-FR" dirty="0">
                <a:latin typeface="+mj-lt"/>
              </a:rPr>
              <a:t> magna </a:t>
            </a:r>
            <a:r>
              <a:rPr lang="fr-FR" dirty="0" err="1">
                <a:latin typeface="+mj-lt"/>
              </a:rPr>
              <a:t>aliqua</a:t>
            </a:r>
            <a:r>
              <a:rPr lang="fr-FR" dirty="0">
                <a:latin typeface="+mj-lt"/>
              </a:rPr>
              <a:t>. Ut </a:t>
            </a:r>
            <a:r>
              <a:rPr lang="fr-FR" dirty="0" err="1">
                <a:latin typeface="+mj-lt"/>
              </a:rPr>
              <a:t>enim</a:t>
            </a:r>
            <a:r>
              <a:rPr lang="fr-FR" dirty="0">
                <a:latin typeface="+mj-lt"/>
              </a:rPr>
              <a:t> ad </a:t>
            </a:r>
            <a:r>
              <a:rPr lang="fr-FR" dirty="0" err="1">
                <a:latin typeface="+mj-lt"/>
              </a:rPr>
              <a:t>minim</a:t>
            </a:r>
            <a:r>
              <a:rPr lang="fr-FR" dirty="0">
                <a:latin typeface="+mj-lt"/>
              </a:rPr>
              <a:t> </a:t>
            </a:r>
            <a:r>
              <a:rPr lang="fr-FR" dirty="0" err="1">
                <a:latin typeface="+mj-lt"/>
              </a:rPr>
              <a:t>veniam</a:t>
            </a:r>
            <a:r>
              <a:rPr lang="fr-FR" dirty="0">
                <a:latin typeface="+mj-lt"/>
              </a:rPr>
              <a:t>, 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xmlns="" id="{72114FA5-B624-A045-9535-F92C0285D86A}"/>
              </a:ext>
            </a:extLst>
          </p:cNvPr>
          <p:cNvSpPr txBox="1"/>
          <p:nvPr/>
        </p:nvSpPr>
        <p:spPr>
          <a:xfrm>
            <a:off x="4467226" y="3861869"/>
            <a:ext cx="307974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 err="1">
                <a:latin typeface="+mj-lt"/>
              </a:rPr>
              <a:t>Lorem</a:t>
            </a:r>
            <a:r>
              <a:rPr lang="fr-FR" dirty="0">
                <a:latin typeface="+mj-lt"/>
              </a:rPr>
              <a:t> </a:t>
            </a:r>
            <a:r>
              <a:rPr lang="fr-FR" dirty="0" err="1">
                <a:latin typeface="+mj-lt"/>
              </a:rPr>
              <a:t>ipsum</a:t>
            </a:r>
            <a:r>
              <a:rPr lang="fr-FR" dirty="0">
                <a:latin typeface="+mj-lt"/>
              </a:rPr>
              <a:t> </a:t>
            </a:r>
            <a:r>
              <a:rPr lang="fr-FR" dirty="0" err="1">
                <a:latin typeface="+mj-lt"/>
              </a:rPr>
              <a:t>dolor</a:t>
            </a:r>
            <a:r>
              <a:rPr lang="fr-FR" dirty="0">
                <a:latin typeface="+mj-lt"/>
              </a:rPr>
              <a:t> </a:t>
            </a:r>
            <a:r>
              <a:rPr lang="fr-FR" dirty="0" err="1">
                <a:latin typeface="+mj-lt"/>
              </a:rPr>
              <a:t>sit</a:t>
            </a:r>
            <a:r>
              <a:rPr lang="fr-FR" dirty="0">
                <a:latin typeface="+mj-lt"/>
              </a:rPr>
              <a:t> </a:t>
            </a:r>
            <a:r>
              <a:rPr lang="fr-FR" dirty="0" err="1">
                <a:latin typeface="+mj-lt"/>
              </a:rPr>
              <a:t>amet</a:t>
            </a:r>
            <a:r>
              <a:rPr lang="fr-FR" dirty="0">
                <a:latin typeface="+mj-lt"/>
              </a:rPr>
              <a:t>, </a:t>
            </a:r>
            <a:r>
              <a:rPr lang="fr-FR" dirty="0" err="1">
                <a:latin typeface="+mj-lt"/>
              </a:rPr>
              <a:t>consectetur</a:t>
            </a:r>
            <a:r>
              <a:rPr lang="fr-FR" dirty="0">
                <a:latin typeface="+mj-lt"/>
              </a:rPr>
              <a:t> </a:t>
            </a:r>
            <a:r>
              <a:rPr lang="fr-FR" dirty="0" err="1">
                <a:latin typeface="+mj-lt"/>
              </a:rPr>
              <a:t>adipisicing</a:t>
            </a:r>
            <a:r>
              <a:rPr lang="fr-FR" dirty="0">
                <a:latin typeface="+mj-lt"/>
              </a:rPr>
              <a:t> </a:t>
            </a:r>
            <a:r>
              <a:rPr lang="fr-FR" dirty="0" err="1">
                <a:latin typeface="+mj-lt"/>
              </a:rPr>
              <a:t>elit</a:t>
            </a:r>
            <a:r>
              <a:rPr lang="fr-FR" dirty="0">
                <a:latin typeface="+mj-lt"/>
              </a:rPr>
              <a:t>, </a:t>
            </a:r>
            <a:r>
              <a:rPr lang="fr-FR" dirty="0" err="1">
                <a:latin typeface="+mj-lt"/>
              </a:rPr>
              <a:t>sed</a:t>
            </a:r>
            <a:r>
              <a:rPr lang="fr-FR" dirty="0">
                <a:latin typeface="+mj-lt"/>
              </a:rPr>
              <a:t> do </a:t>
            </a:r>
            <a:r>
              <a:rPr lang="fr-FR" dirty="0" err="1">
                <a:latin typeface="+mj-lt"/>
              </a:rPr>
              <a:t>eiusmod</a:t>
            </a:r>
            <a:r>
              <a:rPr lang="fr-FR" dirty="0">
                <a:latin typeface="+mj-lt"/>
              </a:rPr>
              <a:t> </a:t>
            </a:r>
            <a:r>
              <a:rPr lang="fr-FR" dirty="0" err="1">
                <a:latin typeface="+mj-lt"/>
              </a:rPr>
              <a:t>tempor</a:t>
            </a:r>
            <a:r>
              <a:rPr lang="fr-FR" dirty="0">
                <a:latin typeface="+mj-lt"/>
              </a:rPr>
              <a:t> </a:t>
            </a:r>
            <a:r>
              <a:rPr lang="fr-FR" dirty="0" err="1">
                <a:latin typeface="+mj-lt"/>
              </a:rPr>
              <a:t>incididunt</a:t>
            </a:r>
            <a:r>
              <a:rPr lang="fr-FR" dirty="0">
                <a:latin typeface="+mj-lt"/>
              </a:rPr>
              <a:t> ut </a:t>
            </a:r>
            <a:r>
              <a:rPr lang="fr-FR" dirty="0" err="1">
                <a:latin typeface="+mj-lt"/>
              </a:rPr>
              <a:t>labore</a:t>
            </a:r>
            <a:r>
              <a:rPr lang="fr-FR" dirty="0">
                <a:latin typeface="+mj-lt"/>
              </a:rPr>
              <a:t> et </a:t>
            </a:r>
            <a:r>
              <a:rPr lang="fr-FR" dirty="0" err="1">
                <a:latin typeface="+mj-lt"/>
              </a:rPr>
              <a:t>dolore</a:t>
            </a:r>
            <a:r>
              <a:rPr lang="fr-FR" dirty="0">
                <a:latin typeface="+mj-lt"/>
              </a:rPr>
              <a:t> magna </a:t>
            </a:r>
            <a:r>
              <a:rPr lang="fr-FR" dirty="0" err="1">
                <a:latin typeface="+mj-lt"/>
              </a:rPr>
              <a:t>aliqua</a:t>
            </a:r>
            <a:r>
              <a:rPr lang="fr-FR" dirty="0">
                <a:latin typeface="+mj-lt"/>
              </a:rPr>
              <a:t>. Ut </a:t>
            </a:r>
            <a:r>
              <a:rPr lang="fr-FR" dirty="0" err="1">
                <a:latin typeface="+mj-lt"/>
              </a:rPr>
              <a:t>enim</a:t>
            </a:r>
            <a:r>
              <a:rPr lang="fr-FR" dirty="0">
                <a:latin typeface="+mj-lt"/>
              </a:rPr>
              <a:t> ad </a:t>
            </a:r>
            <a:r>
              <a:rPr lang="fr-FR" dirty="0" err="1">
                <a:latin typeface="+mj-lt"/>
              </a:rPr>
              <a:t>minim</a:t>
            </a:r>
            <a:r>
              <a:rPr lang="fr-FR" dirty="0">
                <a:latin typeface="+mj-lt"/>
              </a:rPr>
              <a:t> </a:t>
            </a:r>
            <a:r>
              <a:rPr lang="fr-FR" dirty="0" err="1">
                <a:latin typeface="+mj-lt"/>
              </a:rPr>
              <a:t>veniam</a:t>
            </a:r>
            <a:r>
              <a:rPr lang="fr-FR" dirty="0">
                <a:latin typeface="+mj-lt"/>
              </a:rPr>
              <a:t>, 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xmlns="" id="{AA690340-A6F8-8243-829C-D8EA0F69641E}"/>
              </a:ext>
            </a:extLst>
          </p:cNvPr>
          <p:cNvSpPr txBox="1"/>
          <p:nvPr/>
        </p:nvSpPr>
        <p:spPr>
          <a:xfrm>
            <a:off x="8451851" y="3836453"/>
            <a:ext cx="307974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 err="1">
                <a:latin typeface="+mj-lt"/>
              </a:rPr>
              <a:t>Lorem</a:t>
            </a:r>
            <a:r>
              <a:rPr lang="fr-FR" dirty="0">
                <a:latin typeface="+mj-lt"/>
              </a:rPr>
              <a:t> </a:t>
            </a:r>
            <a:r>
              <a:rPr lang="fr-FR" dirty="0" err="1">
                <a:latin typeface="+mj-lt"/>
              </a:rPr>
              <a:t>ipsum</a:t>
            </a:r>
            <a:r>
              <a:rPr lang="fr-FR" dirty="0">
                <a:latin typeface="+mj-lt"/>
              </a:rPr>
              <a:t> </a:t>
            </a:r>
            <a:r>
              <a:rPr lang="fr-FR" dirty="0" err="1">
                <a:latin typeface="+mj-lt"/>
              </a:rPr>
              <a:t>dolor</a:t>
            </a:r>
            <a:r>
              <a:rPr lang="fr-FR" dirty="0">
                <a:latin typeface="+mj-lt"/>
              </a:rPr>
              <a:t> </a:t>
            </a:r>
            <a:r>
              <a:rPr lang="fr-FR" dirty="0" err="1">
                <a:latin typeface="+mj-lt"/>
              </a:rPr>
              <a:t>sit</a:t>
            </a:r>
            <a:r>
              <a:rPr lang="fr-FR" dirty="0">
                <a:latin typeface="+mj-lt"/>
              </a:rPr>
              <a:t> </a:t>
            </a:r>
            <a:r>
              <a:rPr lang="fr-FR" dirty="0" err="1">
                <a:latin typeface="+mj-lt"/>
              </a:rPr>
              <a:t>amet</a:t>
            </a:r>
            <a:r>
              <a:rPr lang="fr-FR" dirty="0">
                <a:latin typeface="+mj-lt"/>
              </a:rPr>
              <a:t>, </a:t>
            </a:r>
            <a:r>
              <a:rPr lang="fr-FR" dirty="0" err="1">
                <a:latin typeface="+mj-lt"/>
              </a:rPr>
              <a:t>consectetur</a:t>
            </a:r>
            <a:r>
              <a:rPr lang="fr-FR" dirty="0">
                <a:latin typeface="+mj-lt"/>
              </a:rPr>
              <a:t> </a:t>
            </a:r>
            <a:r>
              <a:rPr lang="fr-FR" dirty="0" err="1">
                <a:latin typeface="+mj-lt"/>
              </a:rPr>
              <a:t>adipisicing</a:t>
            </a:r>
            <a:r>
              <a:rPr lang="fr-FR" dirty="0">
                <a:latin typeface="+mj-lt"/>
              </a:rPr>
              <a:t> </a:t>
            </a:r>
            <a:r>
              <a:rPr lang="fr-FR" dirty="0" err="1">
                <a:latin typeface="+mj-lt"/>
              </a:rPr>
              <a:t>elit</a:t>
            </a:r>
            <a:r>
              <a:rPr lang="fr-FR" dirty="0">
                <a:latin typeface="+mj-lt"/>
              </a:rPr>
              <a:t>, </a:t>
            </a:r>
            <a:r>
              <a:rPr lang="fr-FR" dirty="0" err="1">
                <a:latin typeface="+mj-lt"/>
              </a:rPr>
              <a:t>sed</a:t>
            </a:r>
            <a:r>
              <a:rPr lang="fr-FR" dirty="0">
                <a:latin typeface="+mj-lt"/>
              </a:rPr>
              <a:t> do </a:t>
            </a:r>
            <a:r>
              <a:rPr lang="fr-FR" dirty="0" err="1">
                <a:latin typeface="+mj-lt"/>
              </a:rPr>
              <a:t>eiusmod</a:t>
            </a:r>
            <a:r>
              <a:rPr lang="fr-FR" dirty="0">
                <a:latin typeface="+mj-lt"/>
              </a:rPr>
              <a:t> </a:t>
            </a:r>
            <a:r>
              <a:rPr lang="fr-FR" dirty="0" err="1">
                <a:latin typeface="+mj-lt"/>
              </a:rPr>
              <a:t>tempor</a:t>
            </a:r>
            <a:r>
              <a:rPr lang="fr-FR" dirty="0">
                <a:latin typeface="+mj-lt"/>
              </a:rPr>
              <a:t> </a:t>
            </a:r>
            <a:r>
              <a:rPr lang="fr-FR" dirty="0" err="1">
                <a:latin typeface="+mj-lt"/>
              </a:rPr>
              <a:t>incididunt</a:t>
            </a:r>
            <a:r>
              <a:rPr lang="fr-FR" dirty="0">
                <a:latin typeface="+mj-lt"/>
              </a:rPr>
              <a:t> ut </a:t>
            </a:r>
            <a:r>
              <a:rPr lang="fr-FR" dirty="0" err="1">
                <a:latin typeface="+mj-lt"/>
              </a:rPr>
              <a:t>labore</a:t>
            </a:r>
            <a:r>
              <a:rPr lang="fr-FR" dirty="0">
                <a:latin typeface="+mj-lt"/>
              </a:rPr>
              <a:t> et </a:t>
            </a:r>
            <a:r>
              <a:rPr lang="fr-FR" dirty="0" err="1">
                <a:latin typeface="+mj-lt"/>
              </a:rPr>
              <a:t>dolore</a:t>
            </a:r>
            <a:r>
              <a:rPr lang="fr-FR" dirty="0">
                <a:latin typeface="+mj-lt"/>
              </a:rPr>
              <a:t> magna </a:t>
            </a:r>
            <a:r>
              <a:rPr lang="fr-FR" dirty="0" err="1">
                <a:latin typeface="+mj-lt"/>
              </a:rPr>
              <a:t>aliqua</a:t>
            </a:r>
            <a:r>
              <a:rPr lang="fr-FR" dirty="0">
                <a:latin typeface="+mj-lt"/>
              </a:rPr>
              <a:t>. Ut </a:t>
            </a:r>
            <a:r>
              <a:rPr lang="fr-FR" dirty="0" err="1">
                <a:latin typeface="+mj-lt"/>
              </a:rPr>
              <a:t>enim</a:t>
            </a:r>
            <a:r>
              <a:rPr lang="fr-FR" dirty="0">
                <a:latin typeface="+mj-lt"/>
              </a:rPr>
              <a:t> ad </a:t>
            </a:r>
            <a:r>
              <a:rPr lang="fr-FR" dirty="0" err="1">
                <a:latin typeface="+mj-lt"/>
              </a:rPr>
              <a:t>minim</a:t>
            </a:r>
            <a:r>
              <a:rPr lang="fr-FR" dirty="0">
                <a:latin typeface="+mj-lt"/>
              </a:rPr>
              <a:t> </a:t>
            </a:r>
            <a:r>
              <a:rPr lang="fr-FR" dirty="0" err="1">
                <a:latin typeface="+mj-lt"/>
              </a:rPr>
              <a:t>veniam</a:t>
            </a:r>
            <a:r>
              <a:rPr lang="fr-FR" dirty="0">
                <a:latin typeface="+mj-lt"/>
              </a:rPr>
              <a:t>, </a:t>
            </a:r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xmlns="" id="{D914508D-042B-D942-B880-8AC2C011BF50}"/>
              </a:ext>
            </a:extLst>
          </p:cNvPr>
          <p:cNvSpPr/>
          <p:nvPr/>
        </p:nvSpPr>
        <p:spPr>
          <a:xfrm>
            <a:off x="1125416" y="1700798"/>
            <a:ext cx="1800664" cy="180066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xmlns="" id="{C49357A0-7001-BD4C-9AA4-C930B1D315CA}"/>
              </a:ext>
            </a:extLst>
          </p:cNvPr>
          <p:cNvSpPr/>
          <p:nvPr/>
        </p:nvSpPr>
        <p:spPr>
          <a:xfrm>
            <a:off x="1313299" y="1891954"/>
            <a:ext cx="1418352" cy="141835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xmlns="" id="{4A18008A-AD79-DB40-A3C5-43FD3B566A84}"/>
              </a:ext>
            </a:extLst>
          </p:cNvPr>
          <p:cNvSpPr/>
          <p:nvPr/>
        </p:nvSpPr>
        <p:spPr>
          <a:xfrm>
            <a:off x="5100008" y="1700798"/>
            <a:ext cx="1800664" cy="180066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Ellipse 23">
            <a:extLst>
              <a:ext uri="{FF2B5EF4-FFF2-40B4-BE49-F238E27FC236}">
                <a16:creationId xmlns:a16="http://schemas.microsoft.com/office/drawing/2014/main" xmlns="" id="{8246E101-6AA5-694F-8387-D8F7F65DF24F}"/>
              </a:ext>
            </a:extLst>
          </p:cNvPr>
          <p:cNvSpPr/>
          <p:nvPr/>
        </p:nvSpPr>
        <p:spPr>
          <a:xfrm>
            <a:off x="5287891" y="1891954"/>
            <a:ext cx="1418352" cy="141835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Ellipse 24">
            <a:extLst>
              <a:ext uri="{FF2B5EF4-FFF2-40B4-BE49-F238E27FC236}">
                <a16:creationId xmlns:a16="http://schemas.microsoft.com/office/drawing/2014/main" xmlns="" id="{15FE9045-182B-D346-8F8D-6189312C16CB}"/>
              </a:ext>
            </a:extLst>
          </p:cNvPr>
          <p:cNvSpPr/>
          <p:nvPr/>
        </p:nvSpPr>
        <p:spPr>
          <a:xfrm>
            <a:off x="9074600" y="1700798"/>
            <a:ext cx="1800664" cy="180066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Ellipse 25">
            <a:extLst>
              <a:ext uri="{FF2B5EF4-FFF2-40B4-BE49-F238E27FC236}">
                <a16:creationId xmlns:a16="http://schemas.microsoft.com/office/drawing/2014/main" xmlns="" id="{7A19292C-FB86-2747-8EBD-693C1479C269}"/>
              </a:ext>
            </a:extLst>
          </p:cNvPr>
          <p:cNvSpPr/>
          <p:nvPr/>
        </p:nvSpPr>
        <p:spPr>
          <a:xfrm>
            <a:off x="9262483" y="1891954"/>
            <a:ext cx="1418352" cy="141835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xmlns="" id="{33BCE756-591D-1D43-BB35-1058869E9BE7}"/>
              </a:ext>
            </a:extLst>
          </p:cNvPr>
          <p:cNvSpPr/>
          <p:nvPr/>
        </p:nvSpPr>
        <p:spPr>
          <a:xfrm>
            <a:off x="3950991" y="2476162"/>
            <a:ext cx="249936" cy="249936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Ellipse 27">
            <a:extLst>
              <a:ext uri="{FF2B5EF4-FFF2-40B4-BE49-F238E27FC236}">
                <a16:creationId xmlns:a16="http://schemas.microsoft.com/office/drawing/2014/main" xmlns="" id="{31ED682E-3212-8445-8555-4A587F7BF4F8}"/>
              </a:ext>
            </a:extLst>
          </p:cNvPr>
          <p:cNvSpPr/>
          <p:nvPr/>
        </p:nvSpPr>
        <p:spPr>
          <a:xfrm>
            <a:off x="7862668" y="2476162"/>
            <a:ext cx="249936" cy="249936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061848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3D3AE3B9-9255-5542-9EAF-37271626FE08}"/>
              </a:ext>
            </a:extLst>
          </p:cNvPr>
          <p:cNvSpPr/>
          <p:nvPr/>
        </p:nvSpPr>
        <p:spPr>
          <a:xfrm>
            <a:off x="5507130" y="3429000"/>
            <a:ext cx="6096000" cy="1726755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fr-FR" sz="2800" b="1" dirty="0">
                <a:solidFill>
                  <a:schemeClr val="bg1"/>
                </a:solidFill>
              </a:rPr>
              <a:t>Sophie </a:t>
            </a:r>
            <a:r>
              <a:rPr lang="fr-FR" sz="2800" b="1" dirty="0" err="1">
                <a:solidFill>
                  <a:schemeClr val="bg1"/>
                </a:solidFill>
              </a:rPr>
              <a:t>Lacelle</a:t>
            </a:r>
            <a:endParaRPr lang="fr-FR" sz="2800" b="1" dirty="0">
              <a:solidFill>
                <a:schemeClr val="bg1"/>
              </a:solidFill>
            </a:endParaRPr>
          </a:p>
          <a:p>
            <a:pPr algn="r">
              <a:lnSpc>
                <a:spcPct val="150000"/>
              </a:lnSpc>
            </a:pPr>
            <a:r>
              <a:rPr lang="fr-FR" dirty="0">
                <a:solidFill>
                  <a:schemeClr val="bg1"/>
                </a:solidFill>
              </a:rPr>
              <a:t>Chef Commercial &amp; Sponsoring</a:t>
            </a:r>
          </a:p>
          <a:p>
            <a:pPr algn="r">
              <a:lnSpc>
                <a:spcPct val="150000"/>
              </a:lnSpc>
            </a:pPr>
            <a:r>
              <a:rPr lang="fr-FR" u="sng" dirty="0" err="1">
                <a:solidFill>
                  <a:schemeClr val="bg1"/>
                </a:solidFill>
              </a:rPr>
              <a:t>sophie.lacelle@comexposium.com</a:t>
            </a:r>
            <a:endParaRPr lang="fr-FR" u="sng" dirty="0">
              <a:solidFill>
                <a:schemeClr val="bg1"/>
              </a:solidFill>
            </a:endParaRPr>
          </a:p>
          <a:p>
            <a:pPr algn="r">
              <a:lnSpc>
                <a:spcPct val="150000"/>
              </a:lnSpc>
            </a:pPr>
            <a:r>
              <a:rPr lang="fr-FR" dirty="0">
                <a:solidFill>
                  <a:schemeClr val="bg1"/>
                </a:solidFill>
              </a:rPr>
              <a:t>Téléphone : +33 (0)1 76 77 13 90</a:t>
            </a:r>
          </a:p>
        </p:txBody>
      </p:sp>
    </p:spTree>
    <p:extLst>
      <p:ext uri="{BB962C8B-B14F-4D97-AF65-F5344CB8AC3E}">
        <p14:creationId xmlns:p14="http://schemas.microsoft.com/office/powerpoint/2010/main" val="650242117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NE TO ONE MONACO">
      <a:dk1>
        <a:srgbClr val="181616"/>
      </a:dk1>
      <a:lt1>
        <a:srgbClr val="FFFFFF"/>
      </a:lt1>
      <a:dk2>
        <a:srgbClr val="44546A"/>
      </a:dk2>
      <a:lt2>
        <a:srgbClr val="E7E6E6"/>
      </a:lt2>
      <a:accent1>
        <a:srgbClr val="1167AC"/>
      </a:accent1>
      <a:accent2>
        <a:srgbClr val="2277B8"/>
      </a:accent2>
      <a:accent3>
        <a:srgbClr val="5190C8"/>
      </a:accent3>
      <a:accent4>
        <a:srgbClr val="353234"/>
      </a:accent4>
      <a:accent5>
        <a:srgbClr val="000000"/>
      </a:accent5>
      <a:accent6>
        <a:srgbClr val="181616"/>
      </a:accent6>
      <a:hlink>
        <a:srgbClr val="1167AC"/>
      </a:hlink>
      <a:folHlink>
        <a:srgbClr val="5190C8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</TotalTime>
  <Words>518</Words>
  <Application>Microsoft Office PowerPoint</Application>
  <PresentationFormat>Personnalisé</PresentationFormat>
  <Paragraphs>35</Paragraphs>
  <Slides>6</Slides>
  <Notes>0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6</vt:i4>
      </vt:variant>
    </vt:vector>
  </HeadingPairs>
  <TitlesOfParts>
    <vt:vector size="7" baseType="lpstr"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OLLIVIER Maxime</dc:creator>
  <cp:lastModifiedBy>Pierre-Edouard Baudouin</cp:lastModifiedBy>
  <cp:revision>12</cp:revision>
  <dcterms:created xsi:type="dcterms:W3CDTF">2018-10-26T13:48:24Z</dcterms:created>
  <dcterms:modified xsi:type="dcterms:W3CDTF">2019-02-05T10:06:11Z</dcterms:modified>
</cp:coreProperties>
</file>